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39" r:id="rId2"/>
    <p:sldId id="331" r:id="rId3"/>
    <p:sldId id="341" r:id="rId4"/>
    <p:sldId id="308" r:id="rId5"/>
    <p:sldId id="343" r:id="rId6"/>
    <p:sldId id="309" r:id="rId7"/>
    <p:sldId id="337" r:id="rId8"/>
    <p:sldId id="344" r:id="rId9"/>
    <p:sldId id="342" r:id="rId10"/>
    <p:sldId id="312" r:id="rId11"/>
    <p:sldId id="346" r:id="rId12"/>
    <p:sldId id="347" r:id="rId13"/>
    <p:sldId id="349" r:id="rId14"/>
    <p:sldId id="348" r:id="rId15"/>
    <p:sldId id="315" r:id="rId16"/>
    <p:sldId id="316" r:id="rId17"/>
    <p:sldId id="317" r:id="rId18"/>
    <p:sldId id="318" r:id="rId19"/>
    <p:sldId id="351" r:id="rId20"/>
    <p:sldId id="336" r:id="rId21"/>
    <p:sldId id="353" r:id="rId22"/>
    <p:sldId id="323" r:id="rId23"/>
    <p:sldId id="354" r:id="rId24"/>
    <p:sldId id="352" r:id="rId25"/>
    <p:sldId id="334" r:id="rId26"/>
    <p:sldId id="355" r:id="rId27"/>
    <p:sldId id="356" r:id="rId28"/>
    <p:sldId id="361" r:id="rId29"/>
    <p:sldId id="330" r:id="rId30"/>
    <p:sldId id="338" r:id="rId31"/>
  </p:sldIdLst>
  <p:sldSz cx="9721850" cy="5400675"/>
  <p:notesSz cx="6858000" cy="9144000"/>
  <p:custDataLst>
    <p:tags r:id="rId34"/>
  </p:custDataLst>
  <p:defaultTextStyle>
    <a:defPPr>
      <a:defRPr lang="zh-CN"/>
    </a:defPPr>
    <a:lvl1pPr algn="l" defTabSz="966788" rtl="0" fontAlgn="base">
      <a:spcBef>
        <a:spcPct val="0"/>
      </a:spcBef>
      <a:spcAft>
        <a:spcPct val="0"/>
      </a:spcAft>
      <a:defRPr sz="1900" b="1" kern="1200">
        <a:solidFill>
          <a:schemeClr val="tx1"/>
        </a:solidFill>
        <a:latin typeface="Arial" charset="0"/>
        <a:ea typeface="微软雅黑" pitchFamily="34" charset="-122"/>
        <a:cs typeface="+mn-cs"/>
      </a:defRPr>
    </a:lvl1pPr>
    <a:lvl2pPr marL="482600" indent="-25400" algn="l" defTabSz="966788" rtl="0" fontAlgn="base">
      <a:spcBef>
        <a:spcPct val="0"/>
      </a:spcBef>
      <a:spcAft>
        <a:spcPct val="0"/>
      </a:spcAft>
      <a:defRPr sz="1900" b="1" kern="1200">
        <a:solidFill>
          <a:schemeClr val="tx1"/>
        </a:solidFill>
        <a:latin typeface="Arial" charset="0"/>
        <a:ea typeface="微软雅黑" pitchFamily="34" charset="-122"/>
        <a:cs typeface="+mn-cs"/>
      </a:defRPr>
    </a:lvl2pPr>
    <a:lvl3pPr marL="966788" indent="-52388" algn="l" defTabSz="966788" rtl="0" fontAlgn="base">
      <a:spcBef>
        <a:spcPct val="0"/>
      </a:spcBef>
      <a:spcAft>
        <a:spcPct val="0"/>
      </a:spcAft>
      <a:defRPr sz="1900" b="1" kern="1200">
        <a:solidFill>
          <a:schemeClr val="tx1"/>
        </a:solidFill>
        <a:latin typeface="Arial" charset="0"/>
        <a:ea typeface="微软雅黑" pitchFamily="34" charset="-122"/>
        <a:cs typeface="+mn-cs"/>
      </a:defRPr>
    </a:lvl3pPr>
    <a:lvl4pPr marL="1450975" indent="-79375" algn="l" defTabSz="966788" rtl="0" fontAlgn="base">
      <a:spcBef>
        <a:spcPct val="0"/>
      </a:spcBef>
      <a:spcAft>
        <a:spcPct val="0"/>
      </a:spcAft>
      <a:defRPr sz="1900" b="1" kern="1200">
        <a:solidFill>
          <a:schemeClr val="tx1"/>
        </a:solidFill>
        <a:latin typeface="Arial" charset="0"/>
        <a:ea typeface="微软雅黑" pitchFamily="34" charset="-122"/>
        <a:cs typeface="+mn-cs"/>
      </a:defRPr>
    </a:lvl4pPr>
    <a:lvl5pPr marL="1935163" indent="-106363" algn="l" defTabSz="966788" rtl="0" fontAlgn="base">
      <a:spcBef>
        <a:spcPct val="0"/>
      </a:spcBef>
      <a:spcAft>
        <a:spcPct val="0"/>
      </a:spcAft>
      <a:defRPr sz="1900" b="1" kern="1200">
        <a:solidFill>
          <a:schemeClr val="tx1"/>
        </a:solidFill>
        <a:latin typeface="Arial" charset="0"/>
        <a:ea typeface="微软雅黑" pitchFamily="34" charset="-122"/>
        <a:cs typeface="+mn-cs"/>
      </a:defRPr>
    </a:lvl5pPr>
    <a:lvl6pPr marL="2286000" algn="l" defTabSz="914400" rtl="0" eaLnBrk="1" latinLnBrk="0" hangingPunct="1">
      <a:defRPr sz="1900" b="1" kern="1200">
        <a:solidFill>
          <a:schemeClr val="tx1"/>
        </a:solidFill>
        <a:latin typeface="Arial" charset="0"/>
        <a:ea typeface="微软雅黑" pitchFamily="34" charset="-122"/>
        <a:cs typeface="+mn-cs"/>
      </a:defRPr>
    </a:lvl6pPr>
    <a:lvl7pPr marL="2743200" algn="l" defTabSz="914400" rtl="0" eaLnBrk="1" latinLnBrk="0" hangingPunct="1">
      <a:defRPr sz="1900" b="1" kern="1200">
        <a:solidFill>
          <a:schemeClr val="tx1"/>
        </a:solidFill>
        <a:latin typeface="Arial" charset="0"/>
        <a:ea typeface="微软雅黑" pitchFamily="34" charset="-122"/>
        <a:cs typeface="+mn-cs"/>
      </a:defRPr>
    </a:lvl7pPr>
    <a:lvl8pPr marL="3200400" algn="l" defTabSz="914400" rtl="0" eaLnBrk="1" latinLnBrk="0" hangingPunct="1">
      <a:defRPr sz="1900" b="1" kern="1200">
        <a:solidFill>
          <a:schemeClr val="tx1"/>
        </a:solidFill>
        <a:latin typeface="Arial" charset="0"/>
        <a:ea typeface="微软雅黑" pitchFamily="34" charset="-122"/>
        <a:cs typeface="+mn-cs"/>
      </a:defRPr>
    </a:lvl8pPr>
    <a:lvl9pPr marL="3657600" algn="l" defTabSz="914400" rtl="0" eaLnBrk="1" latinLnBrk="0" hangingPunct="1">
      <a:defRPr sz="1900" b="1" kern="1200">
        <a:solidFill>
          <a:schemeClr val="tx1"/>
        </a:solidFill>
        <a:latin typeface="Arial" charset="0"/>
        <a:ea typeface="微软雅黑" pitchFamily="34" charset="-122"/>
        <a:cs typeface="+mn-cs"/>
      </a:defRPr>
    </a:lvl9pPr>
  </p:defaultTextStyle>
  <p:extLst>
    <p:ext uri="{EFAFB233-063F-42B5-8137-9DF3F51BA10A}">
      <p15:sldGuideLst xmlns="" xmlns:p15="http://schemas.microsoft.com/office/powerpoint/2012/main">
        <p15:guide id="1" orient="horz" pos="1701">
          <p15:clr>
            <a:srgbClr val="A4A3A4"/>
          </p15:clr>
        </p15:guide>
        <p15:guide id="2" pos="306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8E00"/>
    <a:srgbClr val="54A800"/>
    <a:srgbClr val="00A800"/>
    <a:srgbClr val="51A200"/>
    <a:srgbClr val="006600"/>
    <a:srgbClr val="336600"/>
    <a:srgbClr val="33CC33"/>
    <a:srgbClr val="34970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3" autoAdjust="0"/>
    <p:restoredTop sz="93967" autoAdjust="0"/>
  </p:normalViewPr>
  <p:slideViewPr>
    <p:cSldViewPr>
      <p:cViewPr varScale="1">
        <p:scale>
          <a:sx n="132" d="100"/>
          <a:sy n="132" d="100"/>
        </p:scale>
        <p:origin x="-858" y="-78"/>
      </p:cViewPr>
      <p:guideLst>
        <p:guide orient="horz" pos="1701"/>
        <p:guide pos="3062"/>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70" d="100"/>
          <a:sy n="70" d="100"/>
        </p:scale>
        <p:origin x="-207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1D8ECE6C-12CC-472F-A9BB-E3914F4B10B0}" type="datetimeFigureOut">
              <a:rPr lang="zh-CN" altLang="en-US"/>
              <a:pPr>
                <a:defRPr/>
              </a:pPr>
              <a:t>2017/7/7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A1446516-D3AF-40D8-AD0F-29D0FF1C2B84}" type="slidenum">
              <a:rPr lang="zh-CN" altLang="en-US"/>
              <a:pPr>
                <a:defRPr/>
              </a:pPr>
              <a:t>‹#›</a:t>
            </a:fld>
            <a:endParaRPr lang="zh-CN" altLang="en-US"/>
          </a:p>
        </p:txBody>
      </p:sp>
    </p:spTree>
    <p:extLst>
      <p:ext uri="{BB962C8B-B14F-4D97-AF65-F5344CB8AC3E}">
        <p14:creationId xmlns:p14="http://schemas.microsoft.com/office/powerpoint/2010/main" xmlns="" val="23447219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172B3205-9328-454F-A550-EB851EB2077C}" type="datetimeFigureOut">
              <a:rPr lang="zh-CN" altLang="en-US"/>
              <a:pPr>
                <a:defRPr/>
              </a:pPr>
              <a:t>2017/7/7</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2F030987-1007-42DE-8F38-83DD1C82E0CB}" type="slidenum">
              <a:rPr lang="zh-CN" altLang="en-US"/>
              <a:pPr>
                <a:defRPr/>
              </a:pPr>
              <a:t>‹#›</a:t>
            </a:fld>
            <a:endParaRPr lang="zh-CN" altLang="en-US"/>
          </a:p>
        </p:txBody>
      </p:sp>
    </p:spTree>
    <p:extLst>
      <p:ext uri="{BB962C8B-B14F-4D97-AF65-F5344CB8AC3E}">
        <p14:creationId xmlns:p14="http://schemas.microsoft.com/office/powerpoint/2010/main" xmlns="" val="2650982997"/>
      </p:ext>
    </p:extLst>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4282371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FD14312-DD56-4EB8-A484-0D627E30F9A5}" type="slidenum">
              <a:rPr lang="zh-CN" altLang="en-US" smtClean="0"/>
              <a:pPr>
                <a:defRPr/>
              </a:pPr>
              <a:t>10</a:t>
            </a:fld>
            <a:endParaRPr lang="zh-CN" altLang="en-US"/>
          </a:p>
        </p:txBody>
      </p:sp>
    </p:spTree>
    <p:extLst>
      <p:ext uri="{BB962C8B-B14F-4D97-AF65-F5344CB8AC3E}">
        <p14:creationId xmlns:p14="http://schemas.microsoft.com/office/powerpoint/2010/main" xmlns="" val="2130746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2538030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B5667BE3-E335-489E-BE2C-74094095E20E}" type="slidenum">
              <a:rPr lang="zh-CN" altLang="en-US" sz="1200" b="0">
                <a:latin typeface="+mn-lt"/>
                <a:ea typeface="+mn-ea"/>
              </a:rPr>
              <a:pPr algn="r" defTabSz="914400">
                <a:defRPr/>
              </a:pPr>
              <a:t>12</a:t>
            </a:fld>
            <a:endParaRPr lang="en-US" altLang="zh-CN" sz="1200" b="0">
              <a:latin typeface="+mn-lt"/>
              <a:ea typeface="+mn-ea"/>
            </a:endParaRPr>
          </a:p>
        </p:txBody>
      </p:sp>
    </p:spTree>
    <p:extLst>
      <p:ext uri="{BB962C8B-B14F-4D97-AF65-F5344CB8AC3E}">
        <p14:creationId xmlns:p14="http://schemas.microsoft.com/office/powerpoint/2010/main" xmlns="" val="538711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1050121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37313786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F720370-682F-45A9-9D93-B08A09B88A3B}" type="slidenum">
              <a:rPr lang="zh-CN" altLang="en-US" smtClean="0"/>
              <a:pPr>
                <a:defRPr/>
              </a:pPr>
              <a:t>15</a:t>
            </a:fld>
            <a:endParaRPr lang="zh-CN" altLang="en-US"/>
          </a:p>
        </p:txBody>
      </p:sp>
    </p:spTree>
    <p:extLst>
      <p:ext uri="{BB962C8B-B14F-4D97-AF65-F5344CB8AC3E}">
        <p14:creationId xmlns:p14="http://schemas.microsoft.com/office/powerpoint/2010/main" xmlns="" val="37324141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1E306-1A25-48F5-8199-41ED57509B14}" type="slidenum">
              <a:rPr lang="zh-CN" altLang="en-US" smtClean="0"/>
              <a:pPr>
                <a:defRPr/>
              </a:pPr>
              <a:t>16</a:t>
            </a:fld>
            <a:endParaRPr lang="zh-CN" altLang="en-US"/>
          </a:p>
        </p:txBody>
      </p:sp>
    </p:spTree>
    <p:extLst>
      <p:ext uri="{BB962C8B-B14F-4D97-AF65-F5344CB8AC3E}">
        <p14:creationId xmlns:p14="http://schemas.microsoft.com/office/powerpoint/2010/main" xmlns="" val="1195047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EF712-DD0B-453D-8F71-22A3C69A40E9}" type="slidenum">
              <a:rPr lang="zh-CN" altLang="en-US" smtClean="0"/>
              <a:pPr>
                <a:defRPr/>
              </a:pPr>
              <a:t>17</a:t>
            </a:fld>
            <a:endParaRPr lang="zh-CN" altLang="en-US"/>
          </a:p>
        </p:txBody>
      </p:sp>
    </p:spTree>
    <p:extLst>
      <p:ext uri="{BB962C8B-B14F-4D97-AF65-F5344CB8AC3E}">
        <p14:creationId xmlns:p14="http://schemas.microsoft.com/office/powerpoint/2010/main" xmlns="" val="2284332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7877438-1A4B-4E47-B565-F76AA91B11E6}" type="slidenum">
              <a:rPr lang="zh-CN" altLang="en-US" smtClean="0"/>
              <a:pPr>
                <a:defRPr/>
              </a:pPr>
              <a:t>18</a:t>
            </a:fld>
            <a:endParaRPr lang="zh-CN" altLang="en-US"/>
          </a:p>
        </p:txBody>
      </p:sp>
    </p:spTree>
    <p:extLst>
      <p:ext uri="{BB962C8B-B14F-4D97-AF65-F5344CB8AC3E}">
        <p14:creationId xmlns:p14="http://schemas.microsoft.com/office/powerpoint/2010/main" xmlns="" val="439361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1420877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2299695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2900155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8E24562A-FD23-4E70-8B70-E05AD578CBA2}" type="slidenum">
              <a:rPr lang="zh-CN" altLang="en-US" sz="1200" b="0">
                <a:latin typeface="Calibri" pitchFamily="34" charset="0"/>
                <a:ea typeface="宋体" charset="-122"/>
              </a:rPr>
              <a:pPr algn="r" defTabSz="1087438"/>
              <a:t>21</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xmlns="" val="749071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1AD58759-6D97-4FCA-A961-FB09EB9BE63B}" type="slidenum">
              <a:rPr lang="zh-CN" altLang="en-US" smtClean="0"/>
              <a:pPr>
                <a:defRPr/>
              </a:pPr>
              <a:t>22</a:t>
            </a:fld>
            <a:endParaRPr lang="zh-CN" altLang="en-US"/>
          </a:p>
        </p:txBody>
      </p:sp>
    </p:spTree>
    <p:extLst>
      <p:ext uri="{BB962C8B-B14F-4D97-AF65-F5344CB8AC3E}">
        <p14:creationId xmlns:p14="http://schemas.microsoft.com/office/powerpoint/2010/main" xmlns="" val="2651861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2420453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223023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174C496A-C1F9-473A-BA66-529207D8B931}" type="slidenum">
              <a:rPr lang="zh-CN" altLang="en-US" sz="1200" b="0">
                <a:ea typeface="宋体" charset="-122"/>
              </a:rPr>
              <a:pPr algn="r" defTabSz="914400" eaLnBrk="0" hangingPunct="0">
                <a:buFont typeface="Arial" charset="0"/>
                <a:buNone/>
              </a:pPr>
              <a:t>25</a:t>
            </a:fld>
            <a:endParaRPr lang="en-US" altLang="zh-CN" sz="1200" b="0">
              <a:ea typeface="宋体" charset="-122"/>
            </a:endParaRPr>
          </a:p>
        </p:txBody>
      </p:sp>
    </p:spTree>
    <p:extLst>
      <p:ext uri="{BB962C8B-B14F-4D97-AF65-F5344CB8AC3E}">
        <p14:creationId xmlns:p14="http://schemas.microsoft.com/office/powerpoint/2010/main" xmlns="" val="27851932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F1CAE1B0-FBEB-4294-AC0E-7771A83DB13D}" type="slidenum">
              <a:rPr lang="zh-CN" altLang="en-US" sz="1200" b="0">
                <a:latin typeface="Calibri" pitchFamily="34" charset="0"/>
                <a:ea typeface="宋体" charset="-122"/>
              </a:rPr>
              <a:pPr algn="r" defTabSz="914400"/>
              <a:t>26</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xmlns="" val="1263424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021DE3C-A6D2-4831-AAF3-BFF747F44D57}" type="slidenum">
              <a:rPr lang="zh-CN" altLang="en-US" sz="1200" b="0">
                <a:latin typeface="Calibri" pitchFamily="34" charset="0"/>
                <a:ea typeface="宋体" charset="-122"/>
              </a:rPr>
              <a:pPr algn="r" defTabSz="914400"/>
              <a:t>27</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xmlns="" val="13758661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noFill/>
          <a:ln>
            <a:solidFill>
              <a:srgbClr val="000000"/>
            </a:solidFill>
            <a:miter lim="800000"/>
            <a:headEnd/>
            <a:tailEnd/>
          </a:ln>
        </p:spPr>
      </p:sp>
      <p:sp>
        <p:nvSpPr>
          <p:cNvPr id="90114"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90115"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3354CA35-DD3E-4D21-8E59-4D81C7A8D17C}" type="slidenum">
              <a:rPr lang="zh-CN" altLang="en-US" sz="1200" b="0">
                <a:latin typeface="Calibri" pitchFamily="34" charset="0"/>
                <a:ea typeface="宋体" charset="-122"/>
              </a:rPr>
              <a:pPr algn="r" defTabSz="914400"/>
              <a:t>28</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xmlns="" val="34363264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827030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375360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noFill/>
          <a:ln>
            <a:solidFill>
              <a:srgbClr val="000000"/>
            </a:solidFill>
            <a:miter lim="800000"/>
            <a:headEnd/>
            <a:tailEnd/>
          </a:ln>
        </p:spPr>
      </p:sp>
      <p:sp>
        <p:nvSpPr>
          <p:cNvPr id="9421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1159544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5302ACE0-6DD6-401C-96F1-FD92681A6A0D}" type="slidenum">
              <a:rPr lang="zh-CN" altLang="en-US" smtClean="0"/>
              <a:pPr>
                <a:defRPr/>
              </a:pPr>
              <a:t>4</a:t>
            </a:fld>
            <a:endParaRPr lang="zh-CN" altLang="en-US"/>
          </a:p>
        </p:txBody>
      </p:sp>
    </p:spTree>
    <p:extLst>
      <p:ext uri="{BB962C8B-B14F-4D97-AF65-F5344CB8AC3E}">
        <p14:creationId xmlns:p14="http://schemas.microsoft.com/office/powerpoint/2010/main" xmlns="" val="3594394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AD6F111-35FF-46D5-9D6D-15E9135AD08A}" type="slidenum">
              <a:rPr lang="zh-CN" altLang="en-US" sz="1200" b="0">
                <a:latin typeface="Calibri" pitchFamily="34" charset="0"/>
                <a:ea typeface="宋体" charset="-122"/>
              </a:rPr>
              <a:pPr algn="r" defTabSz="914400"/>
              <a:t>5</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xmlns="" val="2087266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FD106BD-0A98-43A6-817D-1A9962EE1F98}" type="slidenum">
              <a:rPr lang="zh-CN" altLang="en-US" smtClean="0"/>
              <a:pPr>
                <a:defRPr/>
              </a:pPr>
              <a:t>6</a:t>
            </a:fld>
            <a:endParaRPr lang="zh-CN" altLang="en-US"/>
          </a:p>
        </p:txBody>
      </p:sp>
    </p:spTree>
    <p:extLst>
      <p:ext uri="{BB962C8B-B14F-4D97-AF65-F5344CB8AC3E}">
        <p14:creationId xmlns:p14="http://schemas.microsoft.com/office/powerpoint/2010/main" xmlns="" val="4074655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3345281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62F5C956-77DD-46DB-A340-0DE919E4CD13}" type="slidenum">
              <a:rPr lang="zh-CN" altLang="en-US" sz="1200" b="0">
                <a:latin typeface="+mn-lt"/>
                <a:ea typeface="+mn-ea"/>
              </a:rPr>
              <a:pPr algn="r" defTabSz="914400">
                <a:defRPr/>
              </a:pPr>
              <a:t>8</a:t>
            </a:fld>
            <a:endParaRPr lang="en-US" altLang="zh-CN" sz="1200" b="0">
              <a:latin typeface="+mn-lt"/>
              <a:ea typeface="+mn-ea"/>
            </a:endParaRPr>
          </a:p>
        </p:txBody>
      </p:sp>
    </p:spTree>
    <p:extLst>
      <p:ext uri="{BB962C8B-B14F-4D97-AF65-F5344CB8AC3E}">
        <p14:creationId xmlns:p14="http://schemas.microsoft.com/office/powerpoint/2010/main" xmlns="" val="285492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xmlns="" val="577897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5775" y="215900"/>
            <a:ext cx="8750300" cy="90011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85775" y="1260475"/>
            <a:ext cx="8750300" cy="3563938"/>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rrowheads="1"/>
          </p:cNvSpPr>
          <p:nvPr userDrawn="1"/>
        </p:nvSpPr>
        <p:spPr bwMode="auto">
          <a:xfrm>
            <a:off x="0" y="252413"/>
            <a:ext cx="611188" cy="611187"/>
          </a:xfrm>
          <a:prstGeom prst="rect">
            <a:avLst/>
          </a:prstGeom>
          <a:solidFill>
            <a:schemeClr val="tx2"/>
          </a:solidFill>
          <a:ln w="25400" algn="ctr">
            <a:noFill/>
            <a:miter lim="800000"/>
            <a:headEnd/>
            <a:tailEnd/>
          </a:ln>
        </p:spPr>
        <p:txBody>
          <a:bodyPr anchor="ctr"/>
          <a:lstStyle/>
          <a:p>
            <a:pPr algn="ctr" defTabSz="914400" fontAlgn="auto">
              <a:spcBef>
                <a:spcPts val="0"/>
              </a:spcBef>
              <a:spcAft>
                <a:spcPts val="0"/>
              </a:spcAft>
              <a:defRPr/>
            </a:pPr>
            <a:endParaRPr lang="zh-CN" altLang="en-US" sz="1800" b="0">
              <a:solidFill>
                <a:schemeClr val="lt1"/>
              </a:solidFill>
              <a:latin typeface="+mn-lt"/>
              <a:ea typeface="+mn-ea"/>
            </a:endParaRPr>
          </a:p>
        </p:txBody>
      </p:sp>
      <p:grpSp>
        <p:nvGrpSpPr>
          <p:cNvPr id="1032" name="Group 8"/>
          <p:cNvGrpSpPr>
            <a:grpSpLocks/>
          </p:cNvGrpSpPr>
          <p:nvPr userDrawn="1"/>
        </p:nvGrpSpPr>
        <p:grpSpPr bwMode="auto">
          <a:xfrm>
            <a:off x="684213" y="252413"/>
            <a:ext cx="1609725" cy="644525"/>
            <a:chOff x="431" y="159"/>
            <a:chExt cx="1014" cy="406"/>
          </a:xfrm>
        </p:grpSpPr>
        <p:sp>
          <p:nvSpPr>
            <p:cNvPr id="1030" name="TextBox 3"/>
            <p:cNvSpPr txBox="1">
              <a:spLocks noChangeArrowheads="1"/>
            </p:cNvSpPr>
            <p:nvPr userDrawn="1"/>
          </p:nvSpPr>
          <p:spPr bwMode="auto">
            <a:xfrm>
              <a:off x="431" y="159"/>
              <a:ext cx="998" cy="231"/>
            </a:xfrm>
            <a:prstGeom prst="rect">
              <a:avLst/>
            </a:prstGeom>
            <a:noFill/>
            <a:ln w="9525">
              <a:noFill/>
              <a:miter lim="800000"/>
              <a:headEnd/>
              <a:tailEnd/>
            </a:ln>
          </p:spPr>
          <p:txBody>
            <a:bodyPr>
              <a:spAutoFit/>
            </a:bodyPr>
            <a:lstStyle/>
            <a:p>
              <a:pPr defTabSz="914400">
                <a:defRPr/>
              </a:pPr>
              <a:r>
                <a:rPr lang="zh-CN" altLang="en-US" sz="1800" b="0">
                  <a:solidFill>
                    <a:schemeClr val="tx2"/>
                  </a:solidFill>
                  <a:latin typeface="微软雅黑" pitchFamily="34" charset="-122"/>
                </a:rPr>
                <a:t>输入你的标题</a:t>
              </a:r>
            </a:p>
          </p:txBody>
        </p:sp>
        <p:sp>
          <p:nvSpPr>
            <p:cNvPr id="1031" name="TextBox 4"/>
            <p:cNvSpPr txBox="1">
              <a:spLocks noChangeArrowheads="1"/>
            </p:cNvSpPr>
            <p:nvPr userDrawn="1"/>
          </p:nvSpPr>
          <p:spPr bwMode="auto">
            <a:xfrm>
              <a:off x="447" y="352"/>
              <a:ext cx="998" cy="213"/>
            </a:xfrm>
            <a:prstGeom prst="rect">
              <a:avLst/>
            </a:prstGeom>
            <a:noFill/>
            <a:ln w="9525">
              <a:noFill/>
              <a:miter lim="800000"/>
              <a:headEnd/>
              <a:tailEnd/>
            </a:ln>
          </p:spPr>
          <p:txBody>
            <a:bodyPr>
              <a:spAutoFit/>
            </a:bodyPr>
            <a:lstStyle/>
            <a:p>
              <a:pPr defTabSz="914400">
                <a:defRPr/>
              </a:pPr>
              <a:r>
                <a:rPr lang="en-US" altLang="zh-CN" sz="1600" b="0">
                  <a:solidFill>
                    <a:schemeClr val="tx2"/>
                  </a:solidFill>
                  <a:latin typeface="微软雅黑" pitchFamily="34" charset="-122"/>
                </a:rPr>
                <a:t>Add your title</a:t>
              </a:r>
              <a:endParaRPr lang="zh-CN" altLang="en-US" sz="1600" b="0">
                <a:solidFill>
                  <a:schemeClr val="tx2"/>
                </a:solidFill>
                <a:latin typeface="微软雅黑" pitchFamily="34" charset="-122"/>
              </a:endParaRPr>
            </a:p>
          </p:txBody>
        </p:sp>
      </p:grpSp>
      <p:sp>
        <p:nvSpPr>
          <p:cNvPr id="2" name="Line 10"/>
          <p:cNvSpPr>
            <a:spLocks noChangeShapeType="1"/>
          </p:cNvSpPr>
          <p:nvPr userDrawn="1"/>
        </p:nvSpPr>
        <p:spPr bwMode="auto">
          <a:xfrm>
            <a:off x="2339975" y="755650"/>
            <a:ext cx="7381875" cy="0"/>
          </a:xfrm>
          <a:prstGeom prst="line">
            <a:avLst/>
          </a:prstGeom>
          <a:noFill/>
          <a:ln w="9525">
            <a:solidFill>
              <a:schemeClr val="tx2"/>
            </a:solidFill>
            <a:round/>
            <a:headEnd/>
            <a:tailEnd/>
          </a:ln>
          <a:effectLst/>
        </p:spPr>
        <p:txBody>
          <a:bodyPr/>
          <a:lstStyle/>
          <a:p>
            <a:pPr>
              <a:defRPr/>
            </a:pPr>
            <a:endParaRPr lang="zh-CN" altLang="en-US" b="0">
              <a:ea typeface="宋体" charset="-122"/>
            </a:endParaRPr>
          </a:p>
        </p:txBody>
      </p:sp>
      <p:sp>
        <p:nvSpPr>
          <p:cNvPr id="1035" name="Text Box 11"/>
          <p:cNvSpPr txBox="1">
            <a:spLocks noChangeArrowheads="1"/>
          </p:cNvSpPr>
          <p:nvPr userDrawn="1"/>
        </p:nvSpPr>
        <p:spPr bwMode="auto">
          <a:xfrm>
            <a:off x="8732838" y="374650"/>
            <a:ext cx="881062" cy="381000"/>
          </a:xfrm>
          <a:prstGeom prst="rect">
            <a:avLst/>
          </a:prstGeom>
          <a:noFill/>
          <a:ln w="9525">
            <a:noFill/>
            <a:miter lim="800000"/>
            <a:headEnd/>
            <a:tailEnd/>
          </a:ln>
          <a:effectLst/>
        </p:spPr>
        <p:txBody>
          <a:bodyPr wrap="none">
            <a:spAutoFit/>
          </a:bodyPr>
          <a:lstStyle/>
          <a:p>
            <a:pPr defTabSz="914400">
              <a:defRPr/>
            </a:pPr>
            <a:r>
              <a:rPr lang="en-US" altLang="zh-CN" b="0">
                <a:solidFill>
                  <a:schemeClr val="tx2"/>
                </a:solidFill>
                <a:latin typeface="微软雅黑" pitchFamily="34" charset="-122"/>
              </a:rPr>
              <a:t>LOGO</a:t>
            </a: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61" r:id="rId17"/>
    <p:sldLayoutId id="2147483660" r:id="rId18"/>
    <p:sldLayoutId id="2147483659" r:id="rId19"/>
    <p:sldLayoutId id="2147483658" r:id="rId20"/>
    <p:sldLayoutId id="2147483657" r:id="rId21"/>
    <p:sldLayoutId id="2147483656" r:id="rId22"/>
    <p:sldLayoutId id="2147483655" r:id="rId23"/>
    <p:sldLayoutId id="2147483654" r:id="rId24"/>
    <p:sldLayoutId id="2147483653" r:id="rId25"/>
    <p:sldLayoutId id="2147483652" r:id="rId26"/>
    <p:sldLayoutId id="2147483651" r:id="rId27"/>
    <p:sldLayoutId id="2147483650" r:id="rId28"/>
    <p:sldLayoutId id="2147483649" r:id="rId29"/>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0"/>
            <a:ext cx="9721850" cy="5400675"/>
          </a:xfrm>
          <a:prstGeom prst="rect">
            <a:avLst/>
          </a:prstGeom>
          <a:solidFill>
            <a:srgbClr val="F8F8F8"/>
          </a:solidFill>
          <a:ln w="9525">
            <a:noFill/>
            <a:miter lim="800000"/>
            <a:headEnd/>
            <a:tailEnd/>
          </a:ln>
        </p:spPr>
        <p:txBody>
          <a:bodyPr wrap="none" anchor="ctr"/>
          <a:lstStyle/>
          <a:p>
            <a:endParaRPr lang="zh-CN" altLang="en-US" b="0">
              <a:ea typeface="宋体" charset="-122"/>
            </a:endParaRPr>
          </a:p>
        </p:txBody>
      </p:sp>
      <p:pic>
        <p:nvPicPr>
          <p:cNvPr id="33811" name="Picture 19" descr="9"/>
          <p:cNvPicPr>
            <a:picLocks noChangeAspect="1" noChangeArrowheads="1"/>
          </p:cNvPicPr>
          <p:nvPr/>
        </p:nvPicPr>
        <p:blipFill>
          <a:blip r:embed="rId3" cstate="print"/>
          <a:srcRect/>
          <a:stretch>
            <a:fillRect/>
          </a:stretch>
        </p:blipFill>
        <p:spPr bwMode="auto">
          <a:xfrm>
            <a:off x="7938" y="3175"/>
            <a:ext cx="9713912" cy="5397500"/>
          </a:xfrm>
          <a:prstGeom prst="rect">
            <a:avLst/>
          </a:prstGeom>
          <a:noFill/>
        </p:spPr>
      </p:pic>
      <p:sp>
        <p:nvSpPr>
          <p:cNvPr id="33812" name="Rectangle 20"/>
          <p:cNvSpPr>
            <a:spLocks noChangeArrowheads="1"/>
          </p:cNvSpPr>
          <p:nvPr/>
        </p:nvSpPr>
        <p:spPr bwMode="auto">
          <a:xfrm>
            <a:off x="0" y="2803524"/>
            <a:ext cx="4068763" cy="576263"/>
          </a:xfrm>
          <a:prstGeom prst="rect">
            <a:avLst/>
          </a:prstGeom>
          <a:solidFill>
            <a:schemeClr val="tx2"/>
          </a:solidFill>
          <a:ln w="9525">
            <a:noFill/>
            <a:miter lim="800000"/>
            <a:headEnd/>
            <a:tailEnd/>
          </a:ln>
          <a:effectLst/>
        </p:spPr>
        <p:txBody>
          <a:bodyPr wrap="none" anchor="ctr"/>
          <a:lstStyle/>
          <a:p>
            <a:endParaRPr lang="zh-CN" altLang="en-US"/>
          </a:p>
        </p:txBody>
      </p:sp>
      <p:sp>
        <p:nvSpPr>
          <p:cNvPr id="33806" name="Text Box 9"/>
          <p:cNvSpPr txBox="1">
            <a:spLocks noChangeArrowheads="1"/>
          </p:cNvSpPr>
          <p:nvPr/>
        </p:nvSpPr>
        <p:spPr bwMode="auto">
          <a:xfrm>
            <a:off x="755650" y="2733739"/>
            <a:ext cx="3313114" cy="707886"/>
          </a:xfrm>
          <a:prstGeom prst="rect">
            <a:avLst/>
          </a:prstGeom>
          <a:noFill/>
          <a:ln w="9525">
            <a:noFill/>
            <a:miter lim="800000"/>
            <a:headEnd/>
            <a:tailEnd/>
          </a:ln>
        </p:spPr>
        <p:txBody>
          <a:bodyPr wrap="square">
            <a:spAutoFit/>
          </a:bodyPr>
          <a:lstStyle/>
          <a:p>
            <a:pPr defTabSz="914400">
              <a:spcBef>
                <a:spcPct val="50000"/>
              </a:spcBef>
            </a:pPr>
            <a:r>
              <a:rPr lang="zh-CN" altLang="en-US" sz="4000" b="0" dirty="0" smtClean="0">
                <a:solidFill>
                  <a:schemeClr val="bg1"/>
                </a:solidFill>
                <a:latin typeface="+mj-ea"/>
                <a:ea typeface="+mj-ea"/>
              </a:rPr>
              <a:t>工作汇报总结</a:t>
            </a:r>
            <a:endParaRPr lang="en-US" altLang="zh-CN" sz="4000" b="0" dirty="0">
              <a:solidFill>
                <a:schemeClr val="bg1"/>
              </a:solidFill>
              <a:latin typeface="+mj-ea"/>
              <a:ea typeface="+mj-ea"/>
            </a:endParaRPr>
          </a:p>
        </p:txBody>
      </p:sp>
      <p:sp>
        <p:nvSpPr>
          <p:cNvPr id="33813" name="Text Box 9"/>
          <p:cNvSpPr txBox="1">
            <a:spLocks noChangeArrowheads="1"/>
          </p:cNvSpPr>
          <p:nvPr/>
        </p:nvSpPr>
        <p:spPr bwMode="auto">
          <a:xfrm>
            <a:off x="757238" y="3284537"/>
            <a:ext cx="3455987" cy="671512"/>
          </a:xfrm>
          <a:prstGeom prst="rect">
            <a:avLst/>
          </a:prstGeom>
          <a:noFill/>
          <a:ln w="9525">
            <a:noFill/>
            <a:miter lim="800000"/>
            <a:headEnd/>
            <a:tailEnd/>
          </a:ln>
        </p:spPr>
        <p:txBody>
          <a:bodyPr>
            <a:spAutoFit/>
          </a:bodyPr>
          <a:lstStyle/>
          <a:p>
            <a:pPr defTabSz="914400">
              <a:spcBef>
                <a:spcPct val="50000"/>
              </a:spcBef>
            </a:pPr>
            <a:r>
              <a:rPr lang="en-US" altLang="zh-CN" sz="3600" b="0" dirty="0">
                <a:solidFill>
                  <a:schemeClr val="tx2"/>
                </a:solidFill>
                <a:latin typeface="Ebrima" panose="02000000000000000000" pitchFamily="2" charset="0"/>
                <a:ea typeface="Ebrima" panose="02000000000000000000" pitchFamily="2" charset="0"/>
                <a:cs typeface="Ebrima" panose="02000000000000000000" pitchFamily="2" charset="0"/>
              </a:rPr>
              <a:t>POWERPOINT</a:t>
            </a:r>
          </a:p>
        </p:txBody>
      </p:sp>
      <p:sp>
        <p:nvSpPr>
          <p:cNvPr id="33814" name="Text Box 9"/>
          <p:cNvSpPr txBox="1">
            <a:spLocks noChangeArrowheads="1"/>
          </p:cNvSpPr>
          <p:nvPr/>
        </p:nvSpPr>
        <p:spPr bwMode="auto">
          <a:xfrm>
            <a:off x="757238" y="1887041"/>
            <a:ext cx="2519362" cy="1200329"/>
          </a:xfrm>
          <a:prstGeom prst="rect">
            <a:avLst/>
          </a:prstGeom>
          <a:noFill/>
          <a:ln w="9525">
            <a:noFill/>
            <a:miter lim="800000"/>
            <a:headEnd/>
            <a:tailEnd/>
          </a:ln>
        </p:spPr>
        <p:txBody>
          <a:bodyPr>
            <a:spAutoFit/>
          </a:bodyPr>
          <a:lstStyle/>
          <a:p>
            <a:pPr defTabSz="914400">
              <a:spcBef>
                <a:spcPct val="50000"/>
              </a:spcBef>
            </a:pPr>
            <a:r>
              <a:rPr lang="en-US" altLang="zh-CN" sz="7200" b="0" dirty="0" smtClean="0">
                <a:solidFill>
                  <a:schemeClr val="tx2"/>
                </a:solidFill>
                <a:latin typeface="Showcard Gothic" pitchFamily="82" charset="0"/>
                <a:ea typeface="Shower Flower" pitchFamily="2" charset="-122"/>
                <a:cs typeface="Segoe UI Black" panose="020B0A02040204020203" pitchFamily="34" charset="0"/>
              </a:rPr>
              <a:t>2019</a:t>
            </a:r>
            <a:endParaRPr lang="en-US" altLang="zh-CN" sz="7200" b="0" dirty="0">
              <a:solidFill>
                <a:schemeClr val="tx2"/>
              </a:solidFill>
              <a:latin typeface="Showcard Gothic" pitchFamily="82" charset="0"/>
              <a:ea typeface="Shower Flower" pitchFamily="2" charset="-122"/>
              <a:cs typeface="Segoe UI Black" panose="020B0A02040204020203" pitchFamily="34" charset="0"/>
            </a:endParaRPr>
          </a:p>
        </p:txBody>
      </p:sp>
      <p:sp>
        <p:nvSpPr>
          <p:cNvPr id="33815" name="Text Box 9"/>
          <p:cNvSpPr txBox="1">
            <a:spLocks noChangeArrowheads="1"/>
          </p:cNvSpPr>
          <p:nvPr/>
        </p:nvSpPr>
        <p:spPr bwMode="auto">
          <a:xfrm>
            <a:off x="769938" y="3736974"/>
            <a:ext cx="4032250" cy="400110"/>
          </a:xfrm>
          <a:prstGeom prst="rect">
            <a:avLst/>
          </a:prstGeom>
          <a:noFill/>
          <a:ln w="9525">
            <a:noFill/>
            <a:miter lim="800000"/>
            <a:headEnd/>
            <a:tailEnd/>
          </a:ln>
        </p:spPr>
        <p:txBody>
          <a:bodyPr>
            <a:spAutoFit/>
          </a:bodyPr>
          <a:lstStyle/>
          <a:p>
            <a:pPr defTabSz="914400">
              <a:spcBef>
                <a:spcPct val="50000"/>
              </a:spcBef>
            </a:pPr>
            <a:r>
              <a:rPr lang="en-US" altLang="zh-CN" sz="2000" b="0" dirty="0">
                <a:solidFill>
                  <a:schemeClr val="tx2"/>
                </a:solidFill>
                <a:latin typeface="Ebrima" panose="02000000000000000000" pitchFamily="2" charset="0"/>
                <a:ea typeface="Ebrima" panose="02000000000000000000" pitchFamily="2" charset="0"/>
                <a:cs typeface="Ebrima" panose="02000000000000000000" pitchFamily="2" charset="0"/>
              </a:rPr>
              <a:t>ENVIRONMENTAL</a:t>
            </a:r>
          </a:p>
        </p:txBody>
      </p:sp>
      <p:sp>
        <p:nvSpPr>
          <p:cNvPr id="33816" name="Text Box 9"/>
          <p:cNvSpPr txBox="1">
            <a:spLocks noChangeArrowheads="1"/>
          </p:cNvSpPr>
          <p:nvPr/>
        </p:nvSpPr>
        <p:spPr bwMode="auto">
          <a:xfrm>
            <a:off x="769938" y="4027487"/>
            <a:ext cx="3598862" cy="400110"/>
          </a:xfrm>
          <a:prstGeom prst="rect">
            <a:avLst/>
          </a:prstGeom>
          <a:noFill/>
          <a:ln w="9525">
            <a:noFill/>
            <a:miter lim="800000"/>
            <a:headEnd/>
            <a:tailEnd/>
          </a:ln>
        </p:spPr>
        <p:txBody>
          <a:bodyPr>
            <a:spAutoFit/>
          </a:bodyPr>
          <a:lstStyle/>
          <a:p>
            <a:pPr defTabSz="914400">
              <a:spcBef>
                <a:spcPct val="50000"/>
              </a:spcBef>
            </a:pPr>
            <a:r>
              <a:rPr lang="en-US" altLang="zh-CN" sz="2000" b="0">
                <a:solidFill>
                  <a:schemeClr val="tx2"/>
                </a:solidFill>
                <a:latin typeface="Ebrima" panose="02000000000000000000" pitchFamily="2" charset="0"/>
                <a:ea typeface="Ebrima" panose="02000000000000000000" pitchFamily="2" charset="0"/>
                <a:cs typeface="Ebrima" panose="02000000000000000000" pitchFamily="2" charset="0"/>
              </a:rPr>
              <a:t>PROTECTION</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3811"/>
                                        </p:tgtEl>
                                        <p:attrNameLst>
                                          <p:attrName>style.visibility</p:attrName>
                                        </p:attrNameLst>
                                      </p:cBhvr>
                                      <p:to>
                                        <p:strVal val="visible"/>
                                      </p:to>
                                    </p:set>
                                    <p:animEffect transition="in" filter="dissolve">
                                      <p:cBhvr>
                                        <p:cTn id="7" dur="500"/>
                                        <p:tgtEl>
                                          <p:spTgt spid="338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3812"/>
                                        </p:tgtEl>
                                        <p:attrNameLst>
                                          <p:attrName>style.visibility</p:attrName>
                                        </p:attrNameLst>
                                      </p:cBhvr>
                                      <p:to>
                                        <p:strVal val="visible"/>
                                      </p:to>
                                    </p:set>
                                    <p:anim calcmode="lin" valueType="num">
                                      <p:cBhvr additive="base">
                                        <p:cTn id="11" dur="500" fill="hold"/>
                                        <p:tgtEl>
                                          <p:spTgt spid="33812"/>
                                        </p:tgtEl>
                                        <p:attrNameLst>
                                          <p:attrName>ppt_x</p:attrName>
                                        </p:attrNameLst>
                                      </p:cBhvr>
                                      <p:tavLst>
                                        <p:tav tm="0">
                                          <p:val>
                                            <p:strVal val="0-#ppt_w/2"/>
                                          </p:val>
                                        </p:tav>
                                        <p:tav tm="100000">
                                          <p:val>
                                            <p:strVal val="#ppt_x"/>
                                          </p:val>
                                        </p:tav>
                                      </p:tavLst>
                                    </p:anim>
                                    <p:anim calcmode="lin" valueType="num">
                                      <p:cBhvr additive="base">
                                        <p:cTn id="12" dur="500" fill="hold"/>
                                        <p:tgtEl>
                                          <p:spTgt spid="3381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3806"/>
                                        </p:tgtEl>
                                        <p:attrNameLst>
                                          <p:attrName>style.visibility</p:attrName>
                                        </p:attrNameLst>
                                      </p:cBhvr>
                                      <p:to>
                                        <p:strVal val="visible"/>
                                      </p:to>
                                    </p:set>
                                    <p:anim calcmode="lin" valueType="num">
                                      <p:cBhvr>
                                        <p:cTn id="16" dur="500" fill="hold"/>
                                        <p:tgtEl>
                                          <p:spTgt spid="3380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3806"/>
                                        </p:tgtEl>
                                        <p:attrNameLst>
                                          <p:attrName>ppt_y</p:attrName>
                                        </p:attrNameLst>
                                      </p:cBhvr>
                                      <p:tavLst>
                                        <p:tav tm="0">
                                          <p:val>
                                            <p:strVal val="#ppt_y"/>
                                          </p:val>
                                        </p:tav>
                                        <p:tav tm="100000">
                                          <p:val>
                                            <p:strVal val="#ppt_y"/>
                                          </p:val>
                                        </p:tav>
                                      </p:tavLst>
                                    </p:anim>
                                    <p:anim calcmode="lin" valueType="num">
                                      <p:cBhvr>
                                        <p:cTn id="18" dur="500" fill="hold"/>
                                        <p:tgtEl>
                                          <p:spTgt spid="3380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380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3806"/>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3813"/>
                                        </p:tgtEl>
                                        <p:attrNameLst>
                                          <p:attrName>style.visibility</p:attrName>
                                        </p:attrNameLst>
                                      </p:cBhvr>
                                      <p:to>
                                        <p:strVal val="visible"/>
                                      </p:to>
                                    </p:set>
                                    <p:anim calcmode="lin" valueType="num">
                                      <p:cBhvr>
                                        <p:cTn id="23" dur="500" fill="hold"/>
                                        <p:tgtEl>
                                          <p:spTgt spid="338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3813"/>
                                        </p:tgtEl>
                                        <p:attrNameLst>
                                          <p:attrName>ppt_y</p:attrName>
                                        </p:attrNameLst>
                                      </p:cBhvr>
                                      <p:tavLst>
                                        <p:tav tm="0">
                                          <p:val>
                                            <p:strVal val="#ppt_y"/>
                                          </p:val>
                                        </p:tav>
                                        <p:tav tm="100000">
                                          <p:val>
                                            <p:strVal val="#ppt_y"/>
                                          </p:val>
                                        </p:tav>
                                      </p:tavLst>
                                    </p:anim>
                                    <p:anim calcmode="lin" valueType="num">
                                      <p:cBhvr>
                                        <p:cTn id="25" dur="500" fill="hold"/>
                                        <p:tgtEl>
                                          <p:spTgt spid="338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38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3813"/>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33814"/>
                                        </p:tgtEl>
                                        <p:attrNameLst>
                                          <p:attrName>style.visibility</p:attrName>
                                        </p:attrNameLst>
                                      </p:cBhvr>
                                      <p:to>
                                        <p:strVal val="visible"/>
                                      </p:to>
                                    </p:set>
                                    <p:anim calcmode="lin" valueType="num">
                                      <p:cBhvr>
                                        <p:cTn id="30" dur="500" fill="hold"/>
                                        <p:tgtEl>
                                          <p:spTgt spid="33814"/>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3814"/>
                                        </p:tgtEl>
                                        <p:attrNameLst>
                                          <p:attrName>ppt_y</p:attrName>
                                        </p:attrNameLst>
                                      </p:cBhvr>
                                      <p:tavLst>
                                        <p:tav tm="0">
                                          <p:val>
                                            <p:strVal val="#ppt_y"/>
                                          </p:val>
                                        </p:tav>
                                        <p:tav tm="100000">
                                          <p:val>
                                            <p:strVal val="#ppt_y"/>
                                          </p:val>
                                        </p:tav>
                                      </p:tavLst>
                                    </p:anim>
                                    <p:anim calcmode="lin" valueType="num">
                                      <p:cBhvr>
                                        <p:cTn id="32" dur="500" fill="hold"/>
                                        <p:tgtEl>
                                          <p:spTgt spid="33814"/>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3814"/>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3814"/>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33815"/>
                                        </p:tgtEl>
                                        <p:attrNameLst>
                                          <p:attrName>style.visibility</p:attrName>
                                        </p:attrNameLst>
                                      </p:cBhvr>
                                      <p:to>
                                        <p:strVal val="visible"/>
                                      </p:to>
                                    </p:set>
                                    <p:anim calcmode="lin" valueType="num">
                                      <p:cBhvr>
                                        <p:cTn id="37" dur="500" fill="hold"/>
                                        <p:tgtEl>
                                          <p:spTgt spid="3381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3815"/>
                                        </p:tgtEl>
                                        <p:attrNameLst>
                                          <p:attrName>ppt_y</p:attrName>
                                        </p:attrNameLst>
                                      </p:cBhvr>
                                      <p:tavLst>
                                        <p:tav tm="0">
                                          <p:val>
                                            <p:strVal val="#ppt_y"/>
                                          </p:val>
                                        </p:tav>
                                        <p:tav tm="100000">
                                          <p:val>
                                            <p:strVal val="#ppt_y"/>
                                          </p:val>
                                        </p:tav>
                                      </p:tavLst>
                                    </p:anim>
                                    <p:anim calcmode="lin" valueType="num">
                                      <p:cBhvr>
                                        <p:cTn id="39" dur="500" fill="hold"/>
                                        <p:tgtEl>
                                          <p:spTgt spid="3381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381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381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33816"/>
                                        </p:tgtEl>
                                        <p:attrNameLst>
                                          <p:attrName>style.visibility</p:attrName>
                                        </p:attrNameLst>
                                      </p:cBhvr>
                                      <p:to>
                                        <p:strVal val="visible"/>
                                      </p:to>
                                    </p:set>
                                    <p:anim calcmode="lin" valueType="num">
                                      <p:cBhvr>
                                        <p:cTn id="44" dur="500" fill="hold"/>
                                        <p:tgtEl>
                                          <p:spTgt spid="338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3816"/>
                                        </p:tgtEl>
                                        <p:attrNameLst>
                                          <p:attrName>ppt_y</p:attrName>
                                        </p:attrNameLst>
                                      </p:cBhvr>
                                      <p:tavLst>
                                        <p:tav tm="0">
                                          <p:val>
                                            <p:strVal val="#ppt_y"/>
                                          </p:val>
                                        </p:tav>
                                        <p:tav tm="100000">
                                          <p:val>
                                            <p:strVal val="#ppt_y"/>
                                          </p:val>
                                        </p:tav>
                                      </p:tavLst>
                                    </p:anim>
                                    <p:anim calcmode="lin" valueType="num">
                                      <p:cBhvr>
                                        <p:cTn id="46" dur="500" fill="hold"/>
                                        <p:tgtEl>
                                          <p:spTgt spid="338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38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3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2" grpId="0" animBg="1"/>
      <p:bldP spid="33806" grpId="0"/>
      <p:bldP spid="33813" grpId="0"/>
      <p:bldP spid="33814" grpId="0"/>
      <p:bldP spid="33815" grpId="0"/>
      <p:bldP spid="338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621338" y="1863725"/>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0" name="TextBox 39"/>
          <p:cNvSpPr txBox="1">
            <a:spLocks noChangeArrowheads="1"/>
          </p:cNvSpPr>
          <p:nvPr/>
        </p:nvSpPr>
        <p:spPr bwMode="auto">
          <a:xfrm>
            <a:off x="4346575" y="1852613"/>
            <a:ext cx="998538" cy="384175"/>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1" name="直接连接符 40"/>
          <p:cNvCxnSpPr/>
          <p:nvPr/>
        </p:nvCxnSpPr>
        <p:spPr>
          <a:xfrm>
            <a:off x="5467350" y="1827213"/>
            <a:ext cx="0" cy="39846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991100" y="252888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3" name="TextBox 42"/>
          <p:cNvSpPr txBox="1">
            <a:spLocks noChangeArrowheads="1"/>
          </p:cNvSpPr>
          <p:nvPr/>
        </p:nvSpPr>
        <p:spPr bwMode="auto">
          <a:xfrm>
            <a:off x="3716338" y="2517775"/>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4" name="直接连接符 43"/>
          <p:cNvCxnSpPr/>
          <p:nvPr/>
        </p:nvCxnSpPr>
        <p:spPr>
          <a:xfrm>
            <a:off x="4838700" y="249237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4198938" y="3246438"/>
            <a:ext cx="3470275" cy="164917"/>
          </a:xfrm>
          <a:prstGeom prst="rect">
            <a:avLst/>
          </a:prstGeom>
          <a:noFill/>
          <a:ln w="9525">
            <a:noFill/>
            <a:miter lim="800000"/>
            <a:headEnd/>
            <a:tailEnd/>
          </a:ln>
        </p:spPr>
        <p:txBody>
          <a:bodyPr lIns="0" tIns="0" rIns="0" bIns="0">
            <a:spAutoFit/>
          </a:bodyPr>
          <a:lstStyle/>
          <a:p>
            <a:pPr algn="just">
              <a:lnSpc>
                <a:spcPts val="1400"/>
              </a:lnSpc>
            </a:pPr>
            <a:r>
              <a:rPr lang="zh-CN" altLang="en-US" sz="1000" b="0" dirty="0" smtClean="0">
                <a:solidFill>
                  <a:srgbClr val="808080"/>
                </a:solidFill>
              </a:rPr>
              <a:t>亮亮图文旗舰店</a:t>
            </a:r>
            <a:r>
              <a:rPr lang="en-US" altLang="zh-CN" sz="1000" b="0" dirty="0" smtClean="0">
                <a:solidFill>
                  <a:srgbClr val="808080"/>
                </a:solidFill>
              </a:rPr>
              <a:t>https://liangliangtuwen.tmall.com</a:t>
            </a:r>
            <a:endParaRPr lang="en-US" altLang="zh-CN" sz="1000" b="0" dirty="0">
              <a:solidFill>
                <a:srgbClr val="808080"/>
              </a:solidFill>
            </a:endParaRPr>
          </a:p>
        </p:txBody>
      </p:sp>
      <p:sp>
        <p:nvSpPr>
          <p:cNvPr id="46" name="TextBox 45"/>
          <p:cNvSpPr txBox="1">
            <a:spLocks noChangeArrowheads="1"/>
          </p:cNvSpPr>
          <p:nvPr/>
        </p:nvSpPr>
        <p:spPr bwMode="auto">
          <a:xfrm>
            <a:off x="2924175" y="3233738"/>
            <a:ext cx="998538"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7" name="直接连接符 46"/>
          <p:cNvCxnSpPr/>
          <p:nvPr/>
        </p:nvCxnSpPr>
        <p:spPr>
          <a:xfrm>
            <a:off x="4044950" y="3209925"/>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533775" y="3916363"/>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9" name="TextBox 48"/>
          <p:cNvSpPr txBox="1">
            <a:spLocks noChangeArrowheads="1"/>
          </p:cNvSpPr>
          <p:nvPr/>
        </p:nvSpPr>
        <p:spPr bwMode="auto">
          <a:xfrm>
            <a:off x="2259013" y="3903663"/>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50" name="直接连接符 49"/>
          <p:cNvCxnSpPr/>
          <p:nvPr/>
        </p:nvCxnSpPr>
        <p:spPr>
          <a:xfrm>
            <a:off x="3381375" y="3879850"/>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71550" y="1692275"/>
            <a:ext cx="3384550" cy="585788"/>
          </a:xfrm>
          <a:prstGeom prst="homePlate">
            <a:avLst>
              <a:gd name="adj" fmla="val 6984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0" name="AutoShape 19"/>
          <p:cNvSpPr>
            <a:spLocks noChangeArrowheads="1"/>
          </p:cNvSpPr>
          <p:nvPr/>
        </p:nvSpPr>
        <p:spPr bwMode="auto">
          <a:xfrm>
            <a:off x="971550" y="2425700"/>
            <a:ext cx="2663825" cy="561975"/>
          </a:xfrm>
          <a:prstGeom prst="homePlate">
            <a:avLst>
              <a:gd name="adj" fmla="val 70904"/>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50191" name="AutoShape 20"/>
          <p:cNvSpPr>
            <a:spLocks noChangeArrowheads="1"/>
          </p:cNvSpPr>
          <p:nvPr/>
        </p:nvSpPr>
        <p:spPr bwMode="auto">
          <a:xfrm>
            <a:off x="971550" y="3132138"/>
            <a:ext cx="1944688" cy="561975"/>
          </a:xfrm>
          <a:prstGeom prst="homePlate">
            <a:avLst>
              <a:gd name="adj" fmla="val 6666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2" name="AutoShape 21"/>
          <p:cNvSpPr>
            <a:spLocks noChangeArrowheads="1"/>
          </p:cNvSpPr>
          <p:nvPr/>
        </p:nvSpPr>
        <p:spPr bwMode="auto">
          <a:xfrm>
            <a:off x="971550" y="3794125"/>
            <a:ext cx="1295400" cy="561975"/>
          </a:xfrm>
          <a:prstGeom prst="homePlate">
            <a:avLst>
              <a:gd name="adj" fmla="val 48300"/>
            </a:avLst>
          </a:prstGeom>
          <a:solidFill>
            <a:schemeClr val="bg2"/>
          </a:solidFill>
          <a:ln w="9525">
            <a:noFill/>
            <a:miter lim="800000"/>
            <a:headEnd/>
            <a:tailEnd/>
          </a:ln>
        </p:spPr>
        <p:txBody>
          <a:bodyPr wrap="none" anchor="ctr"/>
          <a:lstStyle/>
          <a:p>
            <a:endParaRPr lang="zh-CN" altLang="en-US" b="0">
              <a:ea typeface="宋体" charset="-122"/>
            </a:endParaRPr>
          </a:p>
        </p:txBody>
      </p:sp>
    </p:spTree>
  </p:cSld>
  <p:clrMapOvr>
    <a:masterClrMapping/>
  </p:clrMapOvr>
  <p:transition spd="slow" advClick="0" advTm="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89038" y="3414713"/>
            <a:ext cx="7345362" cy="441325"/>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29" name="Group 15"/>
          <p:cNvGrpSpPr>
            <a:grpSpLocks/>
          </p:cNvGrpSpPr>
          <p:nvPr/>
        </p:nvGrpSpPr>
        <p:grpSpPr bwMode="auto">
          <a:xfrm>
            <a:off x="1189038" y="3954463"/>
            <a:ext cx="7345362" cy="439737"/>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30" name="Group 15"/>
          <p:cNvGrpSpPr>
            <a:grpSpLocks/>
          </p:cNvGrpSpPr>
          <p:nvPr/>
        </p:nvGrpSpPr>
        <p:grpSpPr bwMode="auto">
          <a:xfrm>
            <a:off x="1189038" y="4492625"/>
            <a:ext cx="7345362" cy="439738"/>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57" name="Group 33"/>
          <p:cNvGrpSpPr>
            <a:grpSpLocks/>
          </p:cNvGrpSpPr>
          <p:nvPr/>
        </p:nvGrpSpPr>
        <p:grpSpPr bwMode="auto">
          <a:xfrm>
            <a:off x="1189038" y="1587500"/>
            <a:ext cx="2957512" cy="1362075"/>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592763" y="1587500"/>
            <a:ext cx="2941637" cy="1362075"/>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endParaRPr lang="en-US" altLang="zh-CN" sz="1200" b="0">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4157663" y="1587500"/>
            <a:ext cx="1406525" cy="1587500"/>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4"/>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标题</a:t>
              </a:r>
            </a:p>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479550" y="35020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814763" y="3502025"/>
            <a:ext cx="2198687"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endParaRPr lang="en-US" altLang="zh-CN" sz="1400" b="0">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6162675" y="3502025"/>
            <a:ext cx="220821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476375" y="4038600"/>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810000" y="4037013"/>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6157913" y="4037013"/>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476375" y="45688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810000" y="4567238"/>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6157913" y="4567238"/>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512763" y="1519238"/>
            <a:ext cx="1427162"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01</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719638" y="2014538"/>
            <a:ext cx="369887"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4" name="AutoShape 51"/>
          <p:cNvSpPr>
            <a:spLocks noChangeArrowheads="1"/>
          </p:cNvSpPr>
          <p:nvPr/>
        </p:nvSpPr>
        <p:spPr bwMode="gray">
          <a:xfrm>
            <a:off x="2266950"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8" name="椭圆 17"/>
          <p:cNvSpPr>
            <a:spLocks noChangeArrowheads="1"/>
          </p:cNvSpPr>
          <p:nvPr/>
        </p:nvSpPr>
        <p:spPr bwMode="auto">
          <a:xfrm>
            <a:off x="2965450" y="1519238"/>
            <a:ext cx="1425575"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02</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1" name="椭圆 20"/>
          <p:cNvSpPr>
            <a:spLocks noChangeArrowheads="1"/>
          </p:cNvSpPr>
          <p:nvPr/>
        </p:nvSpPr>
        <p:spPr bwMode="auto">
          <a:xfrm>
            <a:off x="5416550" y="1519238"/>
            <a:ext cx="1428750"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03</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3" name="AutoShape 50"/>
          <p:cNvSpPr>
            <a:spLocks noChangeArrowheads="1"/>
          </p:cNvSpPr>
          <p:nvPr/>
        </p:nvSpPr>
        <p:spPr bwMode="gray">
          <a:xfrm>
            <a:off x="7170738"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25" name="椭圆 24"/>
          <p:cNvSpPr>
            <a:spLocks noChangeArrowheads="1"/>
          </p:cNvSpPr>
          <p:nvPr/>
        </p:nvSpPr>
        <p:spPr bwMode="auto">
          <a:xfrm>
            <a:off x="7869238" y="1519238"/>
            <a:ext cx="1427162"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04</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312738" y="3971925"/>
            <a:ext cx="1884362" cy="13716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p:txBody>
      </p:sp>
      <p:cxnSp>
        <p:nvCxnSpPr>
          <p:cNvPr id="6" name="直接连接符 5"/>
          <p:cNvCxnSpPr/>
          <p:nvPr/>
        </p:nvCxnSpPr>
        <p:spPr>
          <a:xfrm>
            <a:off x="312738"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71463" y="3257550"/>
            <a:ext cx="1925637"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10" name="TextBox 9"/>
          <p:cNvSpPr txBox="1">
            <a:spLocks noChangeArrowheads="1"/>
          </p:cNvSpPr>
          <p:nvPr/>
        </p:nvSpPr>
        <p:spPr bwMode="auto">
          <a:xfrm>
            <a:off x="2759075" y="3971925"/>
            <a:ext cx="1885950"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 name="直接连接符 11"/>
          <p:cNvCxnSpPr/>
          <p:nvPr/>
        </p:nvCxnSpPr>
        <p:spPr>
          <a:xfrm>
            <a:off x="2759075" y="3763963"/>
            <a:ext cx="188595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717800" y="3257550"/>
            <a:ext cx="1927225"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sp>
        <p:nvSpPr>
          <p:cNvPr id="16" name="TextBox 15"/>
          <p:cNvSpPr txBox="1">
            <a:spLocks noChangeArrowheads="1"/>
          </p:cNvSpPr>
          <p:nvPr/>
        </p:nvSpPr>
        <p:spPr bwMode="auto">
          <a:xfrm>
            <a:off x="5264150" y="3971925"/>
            <a:ext cx="1884363"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5" name="直接连接符 17"/>
          <p:cNvCxnSpPr/>
          <p:nvPr/>
        </p:nvCxnSpPr>
        <p:spPr>
          <a:xfrm>
            <a:off x="5264150" y="3763963"/>
            <a:ext cx="188436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5221288" y="3257550"/>
            <a:ext cx="1927225"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22" name="TextBox 21"/>
          <p:cNvSpPr txBox="1">
            <a:spLocks noChangeArrowheads="1"/>
          </p:cNvSpPr>
          <p:nvPr/>
        </p:nvSpPr>
        <p:spPr bwMode="auto">
          <a:xfrm>
            <a:off x="7656513" y="3971925"/>
            <a:ext cx="1884362"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4" name="直接连接符 23"/>
          <p:cNvCxnSpPr/>
          <p:nvPr/>
        </p:nvCxnSpPr>
        <p:spPr>
          <a:xfrm>
            <a:off x="7656513"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615238" y="3257550"/>
            <a:ext cx="19256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cxnSp>
        <p:nvCxnSpPr>
          <p:cNvPr id="27" name="直接连接符 26"/>
          <p:cNvCxnSpPr/>
          <p:nvPr/>
        </p:nvCxnSpPr>
        <p:spPr>
          <a:xfrm>
            <a:off x="312738"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759075"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264150"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56513"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4248150" y="2687638"/>
            <a:ext cx="1157288" cy="0"/>
          </a:xfrm>
          <a:prstGeom prst="line">
            <a:avLst/>
          </a:prstGeom>
          <a:noFill/>
          <a:ln w="9525">
            <a:solidFill>
              <a:schemeClr val="bg2"/>
            </a:solidFill>
            <a:bevel/>
            <a:headEnd/>
            <a:tailEnd/>
          </a:ln>
        </p:spPr>
        <p:txBody>
          <a:bodyPr/>
          <a:lstStyle/>
          <a:p>
            <a:endParaRPr lang="zh-CN" altLang="en-US"/>
          </a:p>
        </p:txBody>
      </p:sp>
      <p:sp>
        <p:nvSpPr>
          <p:cNvPr id="55299" name="直接连接符 14"/>
          <p:cNvSpPr>
            <a:spLocks noChangeShapeType="1"/>
          </p:cNvSpPr>
          <p:nvPr/>
        </p:nvSpPr>
        <p:spPr bwMode="auto">
          <a:xfrm>
            <a:off x="4248150" y="3219450"/>
            <a:ext cx="1157288" cy="0"/>
          </a:xfrm>
          <a:prstGeom prst="line">
            <a:avLst/>
          </a:prstGeom>
          <a:noFill/>
          <a:ln w="9525">
            <a:solidFill>
              <a:schemeClr val="tx2"/>
            </a:solidFill>
            <a:bevel/>
            <a:headEnd/>
            <a:tailEnd/>
          </a:ln>
        </p:spPr>
        <p:txBody>
          <a:bodyPr/>
          <a:lstStyle/>
          <a:p>
            <a:endParaRPr lang="zh-CN" altLang="en-US"/>
          </a:p>
        </p:txBody>
      </p:sp>
      <p:sp>
        <p:nvSpPr>
          <p:cNvPr id="55300" name="矩形 15"/>
          <p:cNvSpPr>
            <a:spLocks noChangeArrowheads="1"/>
          </p:cNvSpPr>
          <p:nvPr/>
        </p:nvSpPr>
        <p:spPr bwMode="auto">
          <a:xfrm>
            <a:off x="827088" y="1460500"/>
            <a:ext cx="2571750"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cs typeface="Arial" charset="0"/>
                <a:sym typeface="Arial" charset="0"/>
              </a:rPr>
              <a:t>单击此处添加标题内容</a:t>
            </a:r>
            <a:endParaRPr lang="zh-CN" altLang="en-US" sz="1200">
              <a:solidFill>
                <a:srgbClr val="808080"/>
              </a:solidFill>
              <a:cs typeface="Arial" charset="0"/>
              <a:sym typeface="微软雅黑" pitchFamily="34" charset="-122"/>
            </a:endParaRPr>
          </a:p>
        </p:txBody>
      </p:sp>
      <p:sp>
        <p:nvSpPr>
          <p:cNvPr id="55301" name="TextBox 16"/>
          <p:cNvSpPr>
            <a:spLocks noChangeArrowheads="1"/>
          </p:cNvSpPr>
          <p:nvPr/>
        </p:nvSpPr>
        <p:spPr bwMode="auto">
          <a:xfrm>
            <a:off x="827088" y="1824038"/>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52475" y="1808163"/>
            <a:ext cx="3309938" cy="2290762"/>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sp>
        <p:nvSpPr>
          <p:cNvPr id="55303" name="矩形 27"/>
          <p:cNvSpPr>
            <a:spLocks noChangeArrowheads="1"/>
          </p:cNvSpPr>
          <p:nvPr/>
        </p:nvSpPr>
        <p:spPr bwMode="auto">
          <a:xfrm>
            <a:off x="835025" y="4117975"/>
            <a:ext cx="2573338"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sym typeface="Arial" charset="0"/>
              </a:rPr>
              <a:t>单击此处添加标题内容</a:t>
            </a:r>
          </a:p>
        </p:txBody>
      </p:sp>
      <p:sp>
        <p:nvSpPr>
          <p:cNvPr id="55304" name="TextBox 28"/>
          <p:cNvSpPr>
            <a:spLocks noChangeArrowheads="1"/>
          </p:cNvSpPr>
          <p:nvPr/>
        </p:nvSpPr>
        <p:spPr bwMode="auto">
          <a:xfrm>
            <a:off x="835025" y="3178175"/>
            <a:ext cx="2174875" cy="653967"/>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dirty="0" smtClean="0">
                <a:solidFill>
                  <a:srgbClr val="808080"/>
                </a:solidFill>
                <a:latin typeface="微软雅黑" pitchFamily="34" charset="-122"/>
              </a:rPr>
              <a:t>亮亮图文旗舰店</a:t>
            </a:r>
            <a:r>
              <a:rPr lang="en-US" altLang="zh-CN" sz="1000" b="0" dirty="0" smtClean="0">
                <a:solidFill>
                  <a:srgbClr val="808080"/>
                </a:solidFill>
                <a:latin typeface="微软雅黑" pitchFamily="34" charset="-122"/>
              </a:rPr>
              <a:t>https://liangliangtuwen.tmall.com</a:t>
            </a:r>
            <a:endParaRPr lang="en-US" altLang="zh-CN" sz="1000" b="0" dirty="0">
              <a:solidFill>
                <a:srgbClr val="808080"/>
              </a:solidFill>
              <a:latin typeface="微软雅黑" pitchFamily="34" charset="-122"/>
            </a:endParaRPr>
          </a:p>
        </p:txBody>
      </p:sp>
      <p:grpSp>
        <p:nvGrpSpPr>
          <p:cNvPr id="55305" name="组合 29"/>
          <p:cNvGrpSpPr>
            <a:grpSpLocks/>
          </p:cNvGrpSpPr>
          <p:nvPr/>
        </p:nvGrpSpPr>
        <p:grpSpPr bwMode="auto">
          <a:xfrm flipH="1">
            <a:off x="5549900" y="1808163"/>
            <a:ext cx="3306763" cy="2290762"/>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sp>
        <p:nvSpPr>
          <p:cNvPr id="55306" name="矩形 36"/>
          <p:cNvSpPr>
            <a:spLocks noChangeArrowheads="1"/>
          </p:cNvSpPr>
          <p:nvPr/>
        </p:nvSpPr>
        <p:spPr bwMode="auto">
          <a:xfrm>
            <a:off x="6294438" y="1463675"/>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691313" y="1828800"/>
            <a:ext cx="2174875" cy="1125538"/>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725488">
              <a:lnSpc>
                <a:spcPct val="130000"/>
              </a:lnSpc>
              <a:spcBef>
                <a:spcPts val="475"/>
              </a:spcBef>
              <a:buFont typeface="Arial" charset="0"/>
              <a:buNone/>
            </a:pPr>
            <a:r>
              <a:rPr lang="en-US" altLang="zh-CN" sz="1000" b="0">
                <a:solidFill>
                  <a:srgbClr val="7F7F7F"/>
                </a:solidFill>
                <a:latin typeface="微软雅黑" pitchFamily="34" charset="-122"/>
                <a:cs typeface="Arial" charset="0"/>
                <a:sym typeface="Arial" charset="0"/>
              </a:rPr>
              <a:t>.</a:t>
            </a:r>
            <a:endParaRPr lang="zh-CN" altLang="en-US" sz="1000" b="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6294438" y="4121150"/>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691313" y="3181350"/>
            <a:ext cx="2174875" cy="866775"/>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4192588" y="2741613"/>
            <a:ext cx="1263650" cy="407987"/>
          </a:xfrm>
          <a:prstGeom prst="rect">
            <a:avLst/>
          </a:prstGeom>
          <a:noFill/>
          <a:ln w="9525">
            <a:noFill/>
            <a:miter lim="800000"/>
            <a:headEnd/>
            <a:tailEnd/>
          </a:ln>
        </p:spPr>
        <p:txBody>
          <a:bodyPr wrap="none" lIns="72585" tIns="36293" rIns="72585" bIns="36293">
            <a:spAutoFit/>
          </a:bodyPr>
          <a:lstStyle/>
          <a:p>
            <a:pPr algn="ctr" defTabSz="725488">
              <a:buFont typeface="Arial" charset="0"/>
              <a:buNone/>
            </a:pPr>
            <a:r>
              <a:rPr lang="zh-CN" altLang="en-US" sz="2200">
                <a:solidFill>
                  <a:srgbClr val="808080"/>
                </a:solidFill>
                <a:cs typeface="Arial" charset="0"/>
                <a:sym typeface="Arial" charset="0"/>
              </a:rPr>
              <a:t>添加标题</a:t>
            </a:r>
          </a:p>
        </p:txBody>
      </p:sp>
      <p:grpSp>
        <p:nvGrpSpPr>
          <p:cNvPr id="55328" name="Group 32"/>
          <p:cNvGrpSpPr>
            <a:grpSpLocks/>
          </p:cNvGrpSpPr>
          <p:nvPr/>
        </p:nvGrpSpPr>
        <p:grpSpPr bwMode="auto">
          <a:xfrm>
            <a:off x="3924300" y="1908175"/>
            <a:ext cx="1728788" cy="576263"/>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a:p>
          </p:txBody>
        </p:sp>
        <p:sp>
          <p:nvSpPr>
            <p:cNvPr id="58387" name="Rectangle 37"/>
            <p:cNvSpPr>
              <a:spLocks noChangeArrowheads="1"/>
            </p:cNvSpPr>
            <p:nvPr/>
          </p:nvSpPr>
          <p:spPr bwMode="auto">
            <a:xfrm>
              <a:off x="2823" y="1280"/>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grpSp>
        <p:nvGrpSpPr>
          <p:cNvPr id="55329" name="Group 33"/>
          <p:cNvGrpSpPr>
            <a:grpSpLocks/>
          </p:cNvGrpSpPr>
          <p:nvPr/>
        </p:nvGrpSpPr>
        <p:grpSpPr bwMode="auto">
          <a:xfrm>
            <a:off x="3924300" y="3421063"/>
            <a:ext cx="1728788" cy="576262"/>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a:p>
          </p:txBody>
        </p:sp>
        <p:sp>
          <p:nvSpPr>
            <p:cNvPr id="58385" name="Rectangle 38"/>
            <p:cNvSpPr>
              <a:spLocks noChangeArrowheads="1"/>
            </p:cNvSpPr>
            <p:nvPr/>
          </p:nvSpPr>
          <p:spPr bwMode="auto">
            <a:xfrm>
              <a:off x="2823" y="2232"/>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259013"/>
            <a:ext cx="227806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6" name="Rectangle 12"/>
          <p:cNvSpPr>
            <a:spLocks noChangeArrowheads="1"/>
          </p:cNvSpPr>
          <p:nvPr/>
        </p:nvSpPr>
        <p:spPr bwMode="auto">
          <a:xfrm>
            <a:off x="0" y="2562225"/>
            <a:ext cx="4406900" cy="177800"/>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7" name="Rectangle 13"/>
          <p:cNvSpPr>
            <a:spLocks noChangeArrowheads="1"/>
          </p:cNvSpPr>
          <p:nvPr/>
        </p:nvSpPr>
        <p:spPr bwMode="auto">
          <a:xfrm>
            <a:off x="0" y="2879725"/>
            <a:ext cx="689451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8" name="Rectangle 14"/>
          <p:cNvSpPr>
            <a:spLocks noChangeArrowheads="1"/>
          </p:cNvSpPr>
          <p:nvPr/>
        </p:nvSpPr>
        <p:spPr bwMode="auto">
          <a:xfrm>
            <a:off x="0" y="3179763"/>
            <a:ext cx="4979988" cy="176212"/>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9" name="Rectangle 15"/>
          <p:cNvSpPr>
            <a:spLocks noChangeArrowheads="1"/>
          </p:cNvSpPr>
          <p:nvPr/>
        </p:nvSpPr>
        <p:spPr bwMode="auto">
          <a:xfrm>
            <a:off x="0" y="3502025"/>
            <a:ext cx="2825750" cy="176213"/>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grpSp>
        <p:nvGrpSpPr>
          <p:cNvPr id="95267" name="Group 35"/>
          <p:cNvGrpSpPr>
            <a:grpSpLocks/>
          </p:cNvGrpSpPr>
          <p:nvPr/>
        </p:nvGrpSpPr>
        <p:grpSpPr bwMode="auto">
          <a:xfrm>
            <a:off x="1690688" y="1260475"/>
            <a:ext cx="1174750" cy="117633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a:p>
          </p:txBody>
        </p:sp>
        <p:sp>
          <p:nvSpPr>
            <p:cNvPr id="60444" name="TextBox 11"/>
            <p:cNvSpPr txBox="1">
              <a:spLocks noChangeArrowheads="1"/>
            </p:cNvSpPr>
            <p:nvPr/>
          </p:nvSpPr>
          <p:spPr bwMode="auto">
            <a:xfrm>
              <a:off x="1248" y="975"/>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68" name="Group 36"/>
          <p:cNvGrpSpPr>
            <a:grpSpLocks/>
          </p:cNvGrpSpPr>
          <p:nvPr/>
        </p:nvGrpSpPr>
        <p:grpSpPr bwMode="auto">
          <a:xfrm>
            <a:off x="3806825" y="1563688"/>
            <a:ext cx="1174750" cy="1176337"/>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a:p>
          </p:txBody>
        </p:sp>
        <p:sp>
          <p:nvSpPr>
            <p:cNvPr id="60442" name="TextBox 14"/>
            <p:cNvSpPr txBox="1">
              <a:spLocks noChangeArrowheads="1"/>
            </p:cNvSpPr>
            <p:nvPr/>
          </p:nvSpPr>
          <p:spPr bwMode="auto">
            <a:xfrm>
              <a:off x="2581" y="1157"/>
              <a:ext cx="388" cy="384"/>
            </a:xfrm>
            <a:prstGeom prst="rect">
              <a:avLst/>
            </a:prstGeom>
            <a:noFill/>
            <a:ln w="9525">
              <a:noFill/>
              <a:miter lim="800000"/>
              <a:headEnd/>
              <a:tailEnd/>
            </a:ln>
          </p:spPr>
          <p:txBody>
            <a:bodyPr wrap="none">
              <a:spAutoFit/>
            </a:bodyPr>
            <a:lstStyle/>
            <a:p>
              <a:pPr algn="ctr" defTabSz="914400">
                <a:buFont typeface="Arial" charset="0"/>
                <a:buNone/>
              </a:pPr>
              <a:r>
                <a:rPr lang="zh-CN" altLang="en-US" sz="1700" b="0">
                  <a:solidFill>
                    <a:srgbClr val="808080"/>
                  </a:solidFill>
                  <a:latin typeface="微软雅黑" pitchFamily="34" charset="-122"/>
                </a:rPr>
                <a:t>标题</a:t>
              </a:r>
            </a:p>
            <a:p>
              <a:pPr algn="ctr" defTabSz="914400">
                <a:buFont typeface="Arial" charset="0"/>
                <a:buNone/>
              </a:pPr>
              <a:r>
                <a:rPr lang="zh-CN" altLang="en-US" sz="1700" b="0">
                  <a:solidFill>
                    <a:srgbClr val="808080"/>
                  </a:solidFill>
                  <a:latin typeface="微软雅黑" pitchFamily="34" charset="-122"/>
                </a:rPr>
                <a:t>内容</a:t>
              </a:r>
            </a:p>
          </p:txBody>
        </p:sp>
      </p:grpSp>
      <p:grpSp>
        <p:nvGrpSpPr>
          <p:cNvPr id="95269" name="Group 37"/>
          <p:cNvGrpSpPr>
            <a:grpSpLocks/>
          </p:cNvGrpSpPr>
          <p:nvPr/>
        </p:nvGrpSpPr>
        <p:grpSpPr bwMode="auto">
          <a:xfrm>
            <a:off x="6307138" y="1882775"/>
            <a:ext cx="1176337" cy="1174750"/>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a:p>
          </p:txBody>
        </p:sp>
        <p:sp>
          <p:nvSpPr>
            <p:cNvPr id="60440" name="TextBox 17"/>
            <p:cNvSpPr txBox="1">
              <a:spLocks noChangeArrowheads="1"/>
            </p:cNvSpPr>
            <p:nvPr/>
          </p:nvSpPr>
          <p:spPr bwMode="auto">
            <a:xfrm>
              <a:off x="4152" y="1342"/>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70" name="Group 38"/>
          <p:cNvGrpSpPr>
            <a:grpSpLocks/>
          </p:cNvGrpSpPr>
          <p:nvPr/>
        </p:nvGrpSpPr>
        <p:grpSpPr bwMode="auto">
          <a:xfrm>
            <a:off x="4391025" y="3179763"/>
            <a:ext cx="1176338" cy="1176337"/>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a:p>
          </p:txBody>
        </p:sp>
        <p:sp>
          <p:nvSpPr>
            <p:cNvPr id="60438" name="TextBox 20"/>
            <p:cNvSpPr txBox="1">
              <a:spLocks noChangeArrowheads="1"/>
            </p:cNvSpPr>
            <p:nvPr/>
          </p:nvSpPr>
          <p:spPr bwMode="auto">
            <a:xfrm>
              <a:off x="2940" y="2159"/>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endParaRPr lang="en-US" altLang="zh-CN" sz="1700" b="0">
                <a:solidFill>
                  <a:srgbClr val="808080"/>
                </a:solidFill>
                <a:latin typeface="微软雅黑" pitchFamily="34" charset="-122"/>
              </a:endParaRPr>
            </a:p>
          </p:txBody>
        </p:sp>
      </p:grpSp>
      <p:grpSp>
        <p:nvGrpSpPr>
          <p:cNvPr id="95271" name="Group 39"/>
          <p:cNvGrpSpPr>
            <a:grpSpLocks/>
          </p:cNvGrpSpPr>
          <p:nvPr/>
        </p:nvGrpSpPr>
        <p:grpSpPr bwMode="auto">
          <a:xfrm>
            <a:off x="2239963" y="3502025"/>
            <a:ext cx="1173162" cy="1174750"/>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a:p>
          </p:txBody>
        </p:sp>
        <p:sp>
          <p:nvSpPr>
            <p:cNvPr id="60436" name="TextBox 23"/>
            <p:cNvSpPr txBox="1">
              <a:spLocks noChangeArrowheads="1"/>
            </p:cNvSpPr>
            <p:nvPr/>
          </p:nvSpPr>
          <p:spPr bwMode="auto">
            <a:xfrm>
              <a:off x="1600" y="2374"/>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sp>
        <p:nvSpPr>
          <p:cNvPr id="36" name="等腰三角形 1"/>
          <p:cNvSpPr>
            <a:spLocks/>
          </p:cNvSpPr>
          <p:nvPr/>
        </p:nvSpPr>
        <p:spPr bwMode="auto">
          <a:xfrm flipV="1">
            <a:off x="3676650" y="1473200"/>
            <a:ext cx="1317625" cy="120650"/>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38" name="等腰三角形 1"/>
          <p:cNvSpPr>
            <a:spLocks/>
          </p:cNvSpPr>
          <p:nvPr/>
        </p:nvSpPr>
        <p:spPr bwMode="auto">
          <a:xfrm flipV="1">
            <a:off x="6208713" y="1800225"/>
            <a:ext cx="1316037" cy="122238"/>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0" name="等腰三角形 1"/>
          <p:cNvSpPr>
            <a:spLocks/>
          </p:cNvSpPr>
          <p:nvPr/>
        </p:nvSpPr>
        <p:spPr bwMode="auto">
          <a:xfrm>
            <a:off x="4332288" y="4356100"/>
            <a:ext cx="1316037" cy="122238"/>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2" name="等腰三角形 1"/>
          <p:cNvSpPr>
            <a:spLocks/>
          </p:cNvSpPr>
          <p:nvPr/>
        </p:nvSpPr>
        <p:spPr bwMode="auto">
          <a:xfrm>
            <a:off x="2179638" y="4619625"/>
            <a:ext cx="1316037" cy="12382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95263" name="Text Box 31"/>
          <p:cNvSpPr txBox="1">
            <a:spLocks noChangeArrowheads="1"/>
          </p:cNvSpPr>
          <p:nvPr/>
        </p:nvSpPr>
        <p:spPr bwMode="auto">
          <a:xfrm>
            <a:off x="3565525" y="1044575"/>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4" name="Text Box 32"/>
          <p:cNvSpPr txBox="1">
            <a:spLocks noChangeArrowheads="1"/>
          </p:cNvSpPr>
          <p:nvPr/>
        </p:nvSpPr>
        <p:spPr bwMode="auto">
          <a:xfrm>
            <a:off x="6086475" y="136683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5" name="Text Box 33"/>
          <p:cNvSpPr txBox="1">
            <a:spLocks noChangeArrowheads="1"/>
          </p:cNvSpPr>
          <p:nvPr/>
        </p:nvSpPr>
        <p:spPr bwMode="auto">
          <a:xfrm>
            <a:off x="2052638" y="475138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6" name="Text Box 34"/>
          <p:cNvSpPr txBox="1">
            <a:spLocks noChangeArrowheads="1"/>
          </p:cNvSpPr>
          <p:nvPr/>
        </p:nvSpPr>
        <p:spPr bwMode="auto">
          <a:xfrm>
            <a:off x="4213225" y="4500563"/>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10334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19" name="TextBox 18"/>
          <p:cNvSpPr txBox="1">
            <a:spLocks noChangeArrowheads="1"/>
          </p:cNvSpPr>
          <p:nvPr/>
        </p:nvSpPr>
        <p:spPr bwMode="auto">
          <a:xfrm>
            <a:off x="64690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0" name="TextBox 19"/>
          <p:cNvSpPr txBox="1">
            <a:spLocks noChangeArrowheads="1"/>
          </p:cNvSpPr>
          <p:nvPr/>
        </p:nvSpPr>
        <p:spPr bwMode="auto">
          <a:xfrm>
            <a:off x="10334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1" name="TextBox 20"/>
          <p:cNvSpPr txBox="1">
            <a:spLocks noChangeArrowheads="1"/>
          </p:cNvSpPr>
          <p:nvPr/>
        </p:nvSpPr>
        <p:spPr bwMode="auto">
          <a:xfrm>
            <a:off x="64690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5" name="TextBox 24"/>
          <p:cNvSpPr txBox="1">
            <a:spLocks noChangeArrowheads="1"/>
          </p:cNvSpPr>
          <p:nvPr/>
        </p:nvSpPr>
        <p:spPr bwMode="auto">
          <a:xfrm>
            <a:off x="10334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7" name="TextBox 36"/>
          <p:cNvSpPr txBox="1">
            <a:spLocks noChangeArrowheads="1"/>
          </p:cNvSpPr>
          <p:nvPr/>
        </p:nvSpPr>
        <p:spPr bwMode="auto">
          <a:xfrm>
            <a:off x="10334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8" name="TextBox 37"/>
          <p:cNvSpPr txBox="1">
            <a:spLocks noChangeArrowheads="1"/>
          </p:cNvSpPr>
          <p:nvPr/>
        </p:nvSpPr>
        <p:spPr bwMode="auto">
          <a:xfrm>
            <a:off x="64690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9" name="TextBox 38"/>
          <p:cNvSpPr txBox="1">
            <a:spLocks noChangeArrowheads="1"/>
          </p:cNvSpPr>
          <p:nvPr/>
        </p:nvSpPr>
        <p:spPr bwMode="auto">
          <a:xfrm>
            <a:off x="64690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grpSp>
        <p:nvGrpSpPr>
          <p:cNvPr id="58414" name="Group 46"/>
          <p:cNvGrpSpPr>
            <a:grpSpLocks/>
          </p:cNvGrpSpPr>
          <p:nvPr/>
        </p:nvGrpSpPr>
        <p:grpSpPr bwMode="auto">
          <a:xfrm>
            <a:off x="3421063" y="1476375"/>
            <a:ext cx="2879725" cy="2879725"/>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a:p>
          </p:txBody>
        </p:sp>
      </p:grpSp>
      <p:sp>
        <p:nvSpPr>
          <p:cNvPr id="58412" name="椭圆 23"/>
          <p:cNvSpPr>
            <a:spLocks noChangeArrowheads="1"/>
          </p:cNvSpPr>
          <p:nvPr/>
        </p:nvSpPr>
        <p:spPr bwMode="auto">
          <a:xfrm>
            <a:off x="4060825" y="2122488"/>
            <a:ext cx="1589088" cy="1589087"/>
          </a:xfrm>
          <a:prstGeom prst="ellipse">
            <a:avLst/>
          </a:prstGeom>
          <a:solidFill>
            <a:srgbClr val="F2F2F2"/>
          </a:solidFill>
          <a:ln w="9525">
            <a:noFill/>
            <a:round/>
            <a:headEnd/>
            <a:tailEnd/>
          </a:ln>
        </p:spPr>
        <p:txBody>
          <a:bodyPr anchor="ctr"/>
          <a:lstStyle/>
          <a:p>
            <a:pPr algn="ctr" defTabSz="914400">
              <a:buFont typeface="Arial" charset="0"/>
              <a:buNone/>
            </a:pPr>
            <a:endParaRPr lang="zh-CN" altLang="zh-CN" sz="2000" b="0">
              <a:solidFill>
                <a:srgbClr val="FFFFFF"/>
              </a:solidFill>
              <a:ea typeface="宋体" charset="-122"/>
              <a:cs typeface="Arial" charset="0"/>
            </a:endParaRPr>
          </a:p>
        </p:txBody>
      </p:sp>
      <p:sp>
        <p:nvSpPr>
          <p:cNvPr id="58401" name="Text Box 33"/>
          <p:cNvSpPr txBox="1">
            <a:spLocks noChangeArrowheads="1"/>
          </p:cNvSpPr>
          <p:nvPr/>
        </p:nvSpPr>
        <p:spPr bwMode="auto">
          <a:xfrm>
            <a:off x="4068763" y="2628900"/>
            <a:ext cx="1584325" cy="735013"/>
          </a:xfrm>
          <a:prstGeom prst="rect">
            <a:avLst/>
          </a:prstGeom>
          <a:noFill/>
          <a:ln w="9525">
            <a:noFill/>
            <a:miter lim="800000"/>
            <a:headEnd/>
            <a:tailEnd/>
          </a:ln>
        </p:spPr>
        <p:txBody>
          <a:bodyPr>
            <a:spAutoFit/>
          </a:bodyPr>
          <a:lstStyle/>
          <a:p>
            <a:pPr algn="ctr" defTabSz="914400">
              <a:lnSpc>
                <a:spcPct val="50000"/>
              </a:lnSpc>
              <a:spcBef>
                <a:spcPct val="50000"/>
              </a:spcBef>
            </a:pPr>
            <a:r>
              <a:rPr lang="zh-CN" altLang="en-US" sz="2800" b="0">
                <a:solidFill>
                  <a:srgbClr val="B2B2B2"/>
                </a:solidFill>
                <a:ea typeface="方正大黑简体" pitchFamily="2" charset="-122"/>
              </a:rPr>
              <a:t>标题</a:t>
            </a:r>
          </a:p>
          <a:p>
            <a:pPr algn="ctr" defTabSz="914400">
              <a:lnSpc>
                <a:spcPct val="50000"/>
              </a:lnSpc>
              <a:spcBef>
                <a:spcPct val="50000"/>
              </a:spcBef>
            </a:pPr>
            <a:r>
              <a:rPr lang="zh-CN" altLang="en-US" sz="2800" b="0">
                <a:solidFill>
                  <a:srgbClr val="B2B2B2"/>
                </a:solidFill>
                <a:ea typeface="方正大黑简体" pitchFamily="2" charset="-122"/>
              </a:rPr>
              <a:t>内容</a:t>
            </a:r>
          </a:p>
        </p:txBody>
      </p:sp>
    </p:spTree>
  </p:cSld>
  <p:clrMapOvr>
    <a:masterClrMapping/>
  </p:clrMapOvr>
  <p:transition spd="slow" advClick="0" advTm="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620838" y="3348038"/>
            <a:ext cx="1295400" cy="1295400"/>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cxnSp>
        <p:nvCxnSpPr>
          <p:cNvPr id="2048" name="直接连接符 2047"/>
          <p:cNvCxnSpPr/>
          <p:nvPr/>
        </p:nvCxnSpPr>
        <p:spPr>
          <a:xfrm flipH="1">
            <a:off x="30003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672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4037806" y="3247232"/>
            <a:ext cx="165893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378200" y="3490913"/>
            <a:ext cx="165893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594225" y="3490913"/>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825625" y="3779838"/>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41" name="Group 25"/>
          <p:cNvGrpSpPr>
            <a:grpSpLocks/>
          </p:cNvGrpSpPr>
          <p:nvPr/>
        </p:nvGrpSpPr>
        <p:grpSpPr bwMode="auto">
          <a:xfrm>
            <a:off x="3762375" y="3563938"/>
            <a:ext cx="2106613" cy="1873250"/>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b="0">
                <a:solidFill>
                  <a:schemeClr val="lt1"/>
                </a:solidFill>
                <a:latin typeface="+mn-lt"/>
                <a:ea typeface="+mn-ea"/>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29" name="Rectangle 11"/>
          <p:cNvSpPr>
            <a:spLocks noChangeArrowheads="1"/>
          </p:cNvSpPr>
          <p:nvPr/>
        </p:nvSpPr>
        <p:spPr bwMode="gray">
          <a:xfrm>
            <a:off x="4179888" y="4213225"/>
            <a:ext cx="1257300" cy="641350"/>
          </a:xfrm>
          <a:prstGeom prst="rect">
            <a:avLst/>
          </a:prstGeom>
          <a:noFill/>
          <a:ln w="9525">
            <a:noFill/>
            <a:miter lim="800000"/>
            <a:headEnd/>
            <a:tailEnd/>
          </a:ln>
        </p:spPr>
        <p:txBody>
          <a:bodyPr>
            <a:spAutoFit/>
          </a:bodyPr>
          <a:lstStyle/>
          <a:p>
            <a:pPr algn="ctr"/>
            <a:r>
              <a:rPr lang="zh-CN" altLang="en-US" sz="3600">
                <a:solidFill>
                  <a:schemeClr val="bg2"/>
                </a:solidFill>
                <a:latin typeface="微软雅黑" pitchFamily="34" charset="-122"/>
              </a:rPr>
              <a:t>标题</a:t>
            </a:r>
          </a:p>
        </p:txBody>
      </p:sp>
      <p:sp>
        <p:nvSpPr>
          <p:cNvPr id="59402" name="TextBox 59"/>
          <p:cNvSpPr txBox="1">
            <a:spLocks noChangeArrowheads="1"/>
          </p:cNvSpPr>
          <p:nvPr/>
        </p:nvSpPr>
        <p:spPr bwMode="auto">
          <a:xfrm>
            <a:off x="774700" y="1117600"/>
            <a:ext cx="2897188" cy="495300"/>
          </a:xfrm>
          <a:prstGeom prst="rect">
            <a:avLst/>
          </a:prstGeom>
          <a:noFill/>
          <a:ln w="9525">
            <a:noFill/>
            <a:miter lim="800000"/>
            <a:headEnd/>
            <a:tailEnd/>
          </a:ln>
        </p:spPr>
        <p:txBody>
          <a:bodyPr lIns="0" tIns="0" rIns="0" bIns="0">
            <a:spAutoFit/>
          </a:bodyPr>
          <a:lstStyle/>
          <a:p>
            <a:pPr algn="just">
              <a:lnSpc>
                <a:spcPts val="1300"/>
              </a:lnSpc>
            </a:pPr>
            <a:r>
              <a:rPr lang="zh-CN" altLang="en-US" sz="900" b="0">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900" b="0">
              <a:solidFill>
                <a:srgbClr val="808080"/>
              </a:solidFill>
            </a:endParaRPr>
          </a:p>
        </p:txBody>
      </p:sp>
      <p:sp>
        <p:nvSpPr>
          <p:cNvPr id="2049" name="矩形 2048"/>
          <p:cNvSpPr/>
          <p:nvPr/>
        </p:nvSpPr>
        <p:spPr>
          <a:xfrm>
            <a:off x="573088" y="1136650"/>
            <a:ext cx="128587" cy="114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60460" name="Group 44"/>
          <p:cNvGrpSpPr>
            <a:grpSpLocks/>
          </p:cNvGrpSpPr>
          <p:nvPr/>
        </p:nvGrpSpPr>
        <p:grpSpPr bwMode="auto">
          <a:xfrm>
            <a:off x="2484438" y="1763713"/>
            <a:ext cx="1295400" cy="1295400"/>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4" name="TextBox 22"/>
          <p:cNvSpPr txBox="1">
            <a:spLocks noChangeArrowheads="1"/>
          </p:cNvSpPr>
          <p:nvPr/>
        </p:nvSpPr>
        <p:spPr bwMode="auto">
          <a:xfrm>
            <a:off x="2700338" y="219551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4" name="Group 48"/>
          <p:cNvGrpSpPr>
            <a:grpSpLocks/>
          </p:cNvGrpSpPr>
          <p:nvPr/>
        </p:nvGrpSpPr>
        <p:grpSpPr bwMode="auto">
          <a:xfrm>
            <a:off x="4284663" y="971550"/>
            <a:ext cx="1295400" cy="1295400"/>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7" name="TextBox 22"/>
          <p:cNvSpPr txBox="1">
            <a:spLocks noChangeArrowheads="1"/>
          </p:cNvSpPr>
          <p:nvPr/>
        </p:nvSpPr>
        <p:spPr bwMode="auto">
          <a:xfrm>
            <a:off x="4489450" y="1403350"/>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8" name="Group 52"/>
          <p:cNvGrpSpPr>
            <a:grpSpLocks/>
          </p:cNvGrpSpPr>
          <p:nvPr/>
        </p:nvGrpSpPr>
        <p:grpSpPr bwMode="auto">
          <a:xfrm>
            <a:off x="6013450" y="1620838"/>
            <a:ext cx="1295400" cy="1295400"/>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0" name="TextBox 22"/>
          <p:cNvSpPr txBox="1">
            <a:spLocks noChangeArrowheads="1"/>
          </p:cNvSpPr>
          <p:nvPr/>
        </p:nvSpPr>
        <p:spPr bwMode="auto">
          <a:xfrm>
            <a:off x="6218238" y="2052638"/>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72" name="Group 56"/>
          <p:cNvGrpSpPr>
            <a:grpSpLocks/>
          </p:cNvGrpSpPr>
          <p:nvPr/>
        </p:nvGrpSpPr>
        <p:grpSpPr bwMode="auto">
          <a:xfrm>
            <a:off x="6805613" y="3421063"/>
            <a:ext cx="1295400" cy="1295400"/>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1" name="TextBox 22"/>
          <p:cNvSpPr txBox="1">
            <a:spLocks noChangeArrowheads="1"/>
          </p:cNvSpPr>
          <p:nvPr/>
        </p:nvSpPr>
        <p:spPr bwMode="auto">
          <a:xfrm>
            <a:off x="7008813" y="385286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0929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70929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rPr>
              <a:t>请输入标题内容</a:t>
            </a:r>
          </a:p>
        </p:txBody>
      </p:sp>
      <p:sp>
        <p:nvSpPr>
          <p:cNvPr id="18" name="TextBox 17"/>
          <p:cNvSpPr txBox="1">
            <a:spLocks noChangeArrowheads="1"/>
          </p:cNvSpPr>
          <p:nvPr/>
        </p:nvSpPr>
        <p:spPr bwMode="auto">
          <a:xfrm>
            <a:off x="958850" y="2365375"/>
            <a:ext cx="1827213" cy="1384995"/>
          </a:xfrm>
          <a:prstGeom prst="rect">
            <a:avLst/>
          </a:prstGeom>
          <a:noFill/>
          <a:ln w="9525">
            <a:noFill/>
            <a:miter lim="800000"/>
            <a:headEnd/>
            <a:tailEnd/>
          </a:ln>
        </p:spPr>
        <p:txBody>
          <a:bodyPr lIns="0" tIns="0" rIns="0" bIns="0">
            <a:spAutoFit/>
          </a:bodyPr>
          <a:lstStyle/>
          <a:p>
            <a:r>
              <a:rPr lang="zh-CN" altLang="en-US" sz="1000" b="0" dirty="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dirty="0">
                <a:solidFill>
                  <a:srgbClr val="808080"/>
                </a:solidFill>
                <a:sym typeface="造字工房悦黑体验版常规体" pitchFamily="50" charset="-122"/>
              </a:rPr>
              <a:t>内容请请输入您想要的文字</a:t>
            </a:r>
          </a:p>
          <a:p>
            <a:endParaRPr lang="zh-CN" altLang="en-US" sz="1000" b="0" dirty="0">
              <a:solidFill>
                <a:srgbClr val="808080"/>
              </a:solidFill>
              <a:sym typeface="造字工房悦黑体验版常规体" pitchFamily="50" charset="-122"/>
            </a:endParaRPr>
          </a:p>
          <a:p>
            <a:endParaRPr lang="zh-CN" altLang="en-US" sz="1000" b="0" dirty="0">
              <a:solidFill>
                <a:srgbClr val="808080"/>
              </a:solidFill>
              <a:sym typeface="造字工房悦黑体验版常规体" pitchFamily="50" charset="-122"/>
            </a:endParaRPr>
          </a:p>
          <a:p>
            <a:endParaRPr lang="zh-CN" altLang="en-US" sz="1000" b="0" dirty="0">
              <a:solidFill>
                <a:srgbClr val="808080"/>
              </a:solidFill>
              <a:sym typeface="造字工房悦黑体验版常规体" pitchFamily="50" charset="-122"/>
            </a:endParaRPr>
          </a:p>
          <a:p>
            <a:r>
              <a:rPr lang="zh-CN" altLang="en-US" sz="1000" b="0" dirty="0" smtClean="0">
                <a:solidFill>
                  <a:srgbClr val="808080"/>
                </a:solidFill>
                <a:sym typeface="造字工房悦黑体验版常规体" pitchFamily="50" charset="-122"/>
              </a:rPr>
              <a:t>亮亮图文旗舰店</a:t>
            </a:r>
            <a:r>
              <a:rPr lang="en-US" altLang="zh-CN" sz="1000" b="0" dirty="0" smtClean="0">
                <a:solidFill>
                  <a:srgbClr val="808080"/>
                </a:solidFill>
                <a:sym typeface="造字工房悦黑体验版常规体" pitchFamily="50" charset="-122"/>
              </a:rPr>
              <a:t>https://liangliangtuwen.tmall.com</a:t>
            </a:r>
            <a:endParaRPr lang="en-US" altLang="zh-CN" sz="1000" b="0" dirty="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588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latin typeface="微软雅黑" pitchFamily="34" charset="-122"/>
              </a:rPr>
              <a:t>请输入标题内容</a:t>
            </a:r>
          </a:p>
        </p:txBody>
      </p:sp>
      <p:sp>
        <p:nvSpPr>
          <p:cNvPr id="10" name="TextBox 9"/>
          <p:cNvSpPr txBox="1">
            <a:spLocks noChangeArrowheads="1"/>
          </p:cNvSpPr>
          <p:nvPr/>
        </p:nvSpPr>
        <p:spPr bwMode="auto">
          <a:xfrm>
            <a:off x="4068763" y="2628900"/>
            <a:ext cx="1728787" cy="974725"/>
          </a:xfrm>
          <a:prstGeom prst="rect">
            <a:avLst/>
          </a:prstGeom>
          <a:noFill/>
          <a:ln w="9525">
            <a:noFill/>
            <a:miter lim="800000"/>
            <a:headEnd/>
            <a:tailEnd/>
          </a:ln>
        </p:spPr>
        <p:txBody>
          <a:bodyPr lIns="0" tIns="0" rIns="0" bIns="0">
            <a:spAutoFit/>
          </a:bodyPr>
          <a:lstStyle/>
          <a:p>
            <a:pPr algn="ctr"/>
            <a:r>
              <a:rPr lang="zh-CN" altLang="en-US" sz="3200">
                <a:solidFill>
                  <a:schemeClr val="bg2"/>
                </a:solidFill>
                <a:latin typeface="微软雅黑" pitchFamily="34" charset="-122"/>
              </a:rPr>
              <a:t>标题</a:t>
            </a:r>
          </a:p>
          <a:p>
            <a:pPr algn="ctr"/>
            <a:r>
              <a:rPr lang="zh-CN" altLang="en-US" sz="3200">
                <a:solidFill>
                  <a:schemeClr val="bg2"/>
                </a:solidFill>
                <a:latin typeface="微软雅黑" pitchFamily="34" charset="-122"/>
              </a:rPr>
              <a:t>内容</a:t>
            </a:r>
          </a:p>
        </p:txBody>
      </p:sp>
      <p:sp>
        <p:nvSpPr>
          <p:cNvPr id="62487" name="AutoShape 23"/>
          <p:cNvSpPr>
            <a:spLocks noChangeArrowheads="1"/>
          </p:cNvSpPr>
          <p:nvPr/>
        </p:nvSpPr>
        <p:spPr bwMode="auto">
          <a:xfrm>
            <a:off x="3565525" y="1730375"/>
            <a:ext cx="2736850" cy="2554288"/>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0" name="AutoShape 26"/>
          <p:cNvSpPr>
            <a:spLocks noChangeArrowheads="1"/>
          </p:cNvSpPr>
          <p:nvPr/>
        </p:nvSpPr>
        <p:spPr bwMode="auto">
          <a:xfrm>
            <a:off x="3060700"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1" name="AutoShape 27"/>
          <p:cNvSpPr>
            <a:spLocks noChangeArrowheads="1"/>
          </p:cNvSpPr>
          <p:nvPr/>
        </p:nvSpPr>
        <p:spPr bwMode="auto">
          <a:xfrm>
            <a:off x="5724525"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01775" y="1365250"/>
            <a:ext cx="3295650" cy="1776413"/>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5" name="组合 4"/>
          <p:cNvGrpSpPr>
            <a:grpSpLocks/>
          </p:cNvGrpSpPr>
          <p:nvPr/>
        </p:nvGrpSpPr>
        <p:grpSpPr bwMode="auto">
          <a:xfrm>
            <a:off x="2044700" y="1908175"/>
            <a:ext cx="2209800" cy="674688"/>
            <a:chOff x="1550458" y="4171275"/>
            <a:chExt cx="1799448" cy="465426"/>
          </a:xfrm>
        </p:grpSpPr>
        <p:sp>
          <p:nvSpPr>
            <p:cNvPr id="68623" name="TextBox 5"/>
            <p:cNvSpPr txBox="1">
              <a:spLocks noChangeArrowheads="1"/>
            </p:cNvSpPr>
            <p:nvPr/>
          </p:nvSpPr>
          <p:spPr bwMode="auto">
            <a:xfrm>
              <a:off x="1714632" y="4171275"/>
              <a:ext cx="1471100"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6546"/>
            </a:xfrm>
            <a:prstGeom prst="rect">
              <a:avLst/>
            </a:prstGeom>
            <a:noFill/>
            <a:ln w="9525">
              <a:noFill/>
              <a:miter lim="800000"/>
              <a:headEnd/>
              <a:tailEnd/>
            </a:ln>
          </p:spPr>
          <p:txBody>
            <a:bodyPr lIns="0" tIns="0" rIns="0" bIns="0">
              <a:spAutoFit/>
            </a:bodyPr>
            <a:lstStyle/>
            <a:p>
              <a:pPr algn="ctr">
                <a:lnSpc>
                  <a:spcPct val="125000"/>
                </a:lnSpc>
              </a:pP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8" name="矩形 7"/>
          <p:cNvSpPr/>
          <p:nvPr/>
        </p:nvSpPr>
        <p:spPr>
          <a:xfrm>
            <a:off x="4906963" y="1365250"/>
            <a:ext cx="3294062" cy="177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矩形 8"/>
          <p:cNvSpPr/>
          <p:nvPr/>
        </p:nvSpPr>
        <p:spPr>
          <a:xfrm>
            <a:off x="1501775" y="3227388"/>
            <a:ext cx="3295650" cy="177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矩形 9"/>
          <p:cNvSpPr>
            <a:spLocks noChangeArrowheads="1"/>
          </p:cNvSpPr>
          <p:nvPr/>
        </p:nvSpPr>
        <p:spPr bwMode="auto">
          <a:xfrm>
            <a:off x="4906963" y="3227388"/>
            <a:ext cx="3294062" cy="1778000"/>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12" name="组合 11"/>
          <p:cNvGrpSpPr>
            <a:grpSpLocks/>
          </p:cNvGrpSpPr>
          <p:nvPr/>
        </p:nvGrpSpPr>
        <p:grpSpPr bwMode="auto">
          <a:xfrm>
            <a:off x="5449888" y="3771900"/>
            <a:ext cx="2208212" cy="604838"/>
            <a:chOff x="1550458" y="4171275"/>
            <a:chExt cx="1799448" cy="417241"/>
          </a:xfrm>
        </p:grpSpPr>
        <p:sp>
          <p:nvSpPr>
            <p:cNvPr id="68621" name="TextBox 12"/>
            <p:cNvSpPr txBox="1">
              <a:spLocks noChangeArrowheads="1"/>
            </p:cNvSpPr>
            <p:nvPr/>
          </p:nvSpPr>
          <p:spPr bwMode="auto">
            <a:xfrm>
              <a:off x="1714749" y="4171275"/>
              <a:ext cx="1470865"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88361"/>
            </a:xfrm>
            <a:prstGeom prst="rect">
              <a:avLst/>
            </a:prstGeom>
            <a:noFill/>
            <a:ln w="9525">
              <a:noFill/>
              <a:miter lim="800000"/>
              <a:headEnd/>
              <a:tailEnd/>
            </a:ln>
          </p:spPr>
          <p:txBody>
            <a:bodyPr lIns="0" tIns="0" rIns="0" bIns="0">
              <a:spAutoFit/>
            </a:bodyPr>
            <a:lstStyle/>
            <a:p>
              <a:pPr algn="ct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5168900" y="1765300"/>
            <a:ext cx="2387600"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16" name="TextBox 15"/>
          <p:cNvSpPr txBox="1">
            <a:spLocks noChangeArrowheads="1"/>
          </p:cNvSpPr>
          <p:nvPr/>
        </p:nvSpPr>
        <p:spPr bwMode="auto">
          <a:xfrm>
            <a:off x="5168900" y="2124075"/>
            <a:ext cx="2770188"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146300" y="3587750"/>
            <a:ext cx="2389188"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32" name="TextBox 31"/>
          <p:cNvSpPr txBox="1">
            <a:spLocks noChangeArrowheads="1"/>
          </p:cNvSpPr>
          <p:nvPr/>
        </p:nvSpPr>
        <p:spPr bwMode="auto">
          <a:xfrm>
            <a:off x="1763713" y="3946525"/>
            <a:ext cx="2771775"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64552" name="AutoShape 40"/>
          <p:cNvSpPr>
            <a:spLocks noChangeArrowheads="1"/>
          </p:cNvSpPr>
          <p:nvPr/>
        </p:nvSpPr>
        <p:spPr bwMode="auto">
          <a:xfrm>
            <a:off x="4508500" y="4643438"/>
            <a:ext cx="207963"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
        <p:nvSpPr>
          <p:cNvPr id="64553" name="AutoShape 41"/>
          <p:cNvSpPr>
            <a:spLocks noChangeArrowheads="1"/>
          </p:cNvSpPr>
          <p:nvPr/>
        </p:nvSpPr>
        <p:spPr bwMode="auto">
          <a:xfrm flipH="1">
            <a:off x="4989513" y="2771775"/>
            <a:ext cx="231775"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79450" y="3165475"/>
            <a:ext cx="498475"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8" name="矩形 2"/>
          <p:cNvSpPr>
            <a:spLocks noChangeArrowheads="1"/>
          </p:cNvSpPr>
          <p:nvPr/>
        </p:nvSpPr>
        <p:spPr bwMode="auto">
          <a:xfrm>
            <a:off x="1395413" y="2925763"/>
            <a:ext cx="496887"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9" name="矩形 3"/>
          <p:cNvSpPr>
            <a:spLocks noChangeArrowheads="1"/>
          </p:cNvSpPr>
          <p:nvPr/>
        </p:nvSpPr>
        <p:spPr bwMode="auto">
          <a:xfrm>
            <a:off x="2109788" y="2995613"/>
            <a:ext cx="498475"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0" name="矩形 4"/>
          <p:cNvSpPr>
            <a:spLocks noChangeArrowheads="1"/>
          </p:cNvSpPr>
          <p:nvPr/>
        </p:nvSpPr>
        <p:spPr bwMode="auto">
          <a:xfrm>
            <a:off x="2824163" y="3365500"/>
            <a:ext cx="498475" cy="809625"/>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1" name="矩形 5"/>
          <p:cNvSpPr>
            <a:spLocks noChangeArrowheads="1"/>
          </p:cNvSpPr>
          <p:nvPr/>
        </p:nvSpPr>
        <p:spPr bwMode="auto">
          <a:xfrm>
            <a:off x="3540125" y="2755900"/>
            <a:ext cx="496888" cy="141922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2" name="矩形 6"/>
          <p:cNvSpPr>
            <a:spLocks noChangeArrowheads="1"/>
          </p:cNvSpPr>
          <p:nvPr/>
        </p:nvSpPr>
        <p:spPr bwMode="auto">
          <a:xfrm>
            <a:off x="4254500" y="2686050"/>
            <a:ext cx="496888"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3" name="矩形 7"/>
          <p:cNvSpPr>
            <a:spLocks noChangeArrowheads="1"/>
          </p:cNvSpPr>
          <p:nvPr/>
        </p:nvSpPr>
        <p:spPr bwMode="auto">
          <a:xfrm>
            <a:off x="4970463" y="2995613"/>
            <a:ext cx="496887"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4" name="矩形 8"/>
          <p:cNvSpPr>
            <a:spLocks noChangeArrowheads="1"/>
          </p:cNvSpPr>
          <p:nvPr/>
        </p:nvSpPr>
        <p:spPr bwMode="auto">
          <a:xfrm>
            <a:off x="5684838" y="3165475"/>
            <a:ext cx="496887"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5" name="矩形 9"/>
          <p:cNvSpPr>
            <a:spLocks noChangeArrowheads="1"/>
          </p:cNvSpPr>
          <p:nvPr/>
        </p:nvSpPr>
        <p:spPr bwMode="auto">
          <a:xfrm>
            <a:off x="6399213" y="2925763"/>
            <a:ext cx="498475"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6" name="矩形 10"/>
          <p:cNvSpPr>
            <a:spLocks noChangeArrowheads="1"/>
          </p:cNvSpPr>
          <p:nvPr/>
        </p:nvSpPr>
        <p:spPr bwMode="auto">
          <a:xfrm>
            <a:off x="7113588" y="2195513"/>
            <a:ext cx="498475" cy="1979612"/>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7" name="矩形 11"/>
          <p:cNvSpPr>
            <a:spLocks noChangeArrowheads="1"/>
          </p:cNvSpPr>
          <p:nvPr/>
        </p:nvSpPr>
        <p:spPr bwMode="auto">
          <a:xfrm>
            <a:off x="7829550" y="2455863"/>
            <a:ext cx="496888" cy="17192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8" name="矩形 12"/>
          <p:cNvSpPr>
            <a:spLocks noChangeArrowheads="1"/>
          </p:cNvSpPr>
          <p:nvPr/>
        </p:nvSpPr>
        <p:spPr bwMode="auto">
          <a:xfrm>
            <a:off x="8543925" y="2686050"/>
            <a:ext cx="498475"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9" name="矩形 13"/>
          <p:cNvSpPr>
            <a:spLocks noChangeArrowheads="1"/>
          </p:cNvSpPr>
          <p:nvPr/>
        </p:nvSpPr>
        <p:spPr bwMode="auto">
          <a:xfrm>
            <a:off x="0" y="4175125"/>
            <a:ext cx="9721850" cy="74613"/>
          </a:xfrm>
          <a:prstGeom prst="rect">
            <a:avLst/>
          </a:prstGeom>
          <a:solidFill>
            <a:schemeClr val="tx2"/>
          </a:solidFill>
          <a:ln w="12700" algn="ctr">
            <a:noFill/>
            <a:miter lim="800000"/>
            <a:headEnd/>
            <a:tailEnd/>
          </a:ln>
        </p:spPr>
        <p:txBody>
          <a:bodyPr lIns="72585" tIns="36293" rIns="72585" bIns="36293" anchor="ctr"/>
          <a:lstStyle/>
          <a:p>
            <a:pPr algn="ctr" defTabSz="725488"/>
            <a:endParaRPr lang="zh-CN" altLang="en-US" sz="1000" b="0">
              <a:solidFill>
                <a:srgbClr val="FFFFFF"/>
              </a:solidFill>
              <a:latin typeface="Calibri" pitchFamily="34" charset="0"/>
            </a:endParaRPr>
          </a:p>
        </p:txBody>
      </p:sp>
      <p:sp>
        <p:nvSpPr>
          <p:cNvPr id="65550"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96913" y="1200150"/>
            <a:ext cx="2282825" cy="984250"/>
            <a:chOff x="4006936" y="791417"/>
            <a:chExt cx="2148546" cy="936843"/>
          </a:xfrm>
        </p:grpSpPr>
        <p:sp>
          <p:nvSpPr>
            <p:cNvPr id="70676" name="TextBox 81"/>
            <p:cNvSpPr txBox="1">
              <a:spLocks noChangeArrowheads="1"/>
            </p:cNvSpPr>
            <p:nvPr/>
          </p:nvSpPr>
          <p:spPr bwMode="auto">
            <a:xfrm>
              <a:off x="4006936" y="791417"/>
              <a:ext cx="2148546" cy="230833"/>
            </a:xfrm>
            <a:prstGeom prst="rect">
              <a:avLst/>
            </a:prstGeom>
            <a:noFill/>
            <a:ln w="9525">
              <a:noFill/>
              <a:miter lim="800000"/>
              <a:headEnd/>
              <a:tailEnd/>
            </a:ln>
          </p:spPr>
          <p:txBody>
            <a:bodyPr lIns="72585" tIns="36293" rIns="72585" bIns="36293">
              <a:spAutoFit/>
            </a:bodyPr>
            <a:lstStyle/>
            <a:p>
              <a:pPr defTabSz="725488"/>
              <a:r>
                <a:rPr lang="zh-CN" altLang="en-US" sz="1100">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3182938" y="1200150"/>
            <a:ext cx="2284412" cy="984250"/>
            <a:chOff x="4006936" y="791417"/>
            <a:chExt cx="2148546" cy="936843"/>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72585" tIns="36293" rIns="72585" bIns="36293">
              <a:spAutoFit/>
            </a:bodyPr>
            <a:lstStyle/>
            <a:p>
              <a:pPr defTabSz="725488"/>
              <a:r>
                <a:rPr lang="zh-CN" altLang="en-US" sz="1200">
                  <a:solidFill>
                    <a:srgbClr val="808080"/>
                  </a:solidFill>
                </a:rPr>
                <a:t>请在此处添加标题内容</a:t>
              </a:r>
            </a:p>
          </p:txBody>
        </p:sp>
        <p:sp>
          <p:nvSpPr>
            <p:cNvPr id="70675" name="TextBox 82"/>
            <p:cNvSpPr txBox="1">
              <a:spLocks noChangeArrowheads="1"/>
            </p:cNvSpPr>
            <p:nvPr/>
          </p:nvSpPr>
          <p:spPr bwMode="auto">
            <a:xfrm>
              <a:off x="4087562" y="1005984"/>
              <a:ext cx="2067920"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7237413" y="1331913"/>
            <a:ext cx="647700" cy="576262"/>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914400"/>
            <a:r>
              <a:rPr lang="zh-CN" altLang="en-US" sz="800" b="0"/>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13"/>
          <p:cNvGrpSpPr>
            <a:grpSpLocks/>
          </p:cNvGrpSpPr>
          <p:nvPr/>
        </p:nvGrpSpPr>
        <p:grpSpPr bwMode="auto">
          <a:xfrm>
            <a:off x="3373438" y="1163638"/>
            <a:ext cx="2974975" cy="614362"/>
            <a:chOff x="3725790" y="847725"/>
            <a:chExt cx="3730770" cy="781050"/>
          </a:xfrm>
        </p:grpSpPr>
        <p:grpSp>
          <p:nvGrpSpPr>
            <p:cNvPr id="35867" name="组合 9"/>
            <p:cNvGrpSpPr>
              <a:grpSpLocks/>
            </p:cNvGrpSpPr>
            <p:nvPr/>
          </p:nvGrpSpPr>
          <p:grpSpPr bwMode="auto">
            <a:xfrm>
              <a:off x="3725790" y="1019175"/>
              <a:ext cx="627135" cy="609600"/>
              <a:chOff x="3725790" y="1019175"/>
              <a:chExt cx="627135" cy="609600"/>
            </a:xfrm>
          </p:grpSpPr>
          <p:sp>
            <p:nvSpPr>
              <p:cNvPr id="8" name="任意多边形 7"/>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3" name="直角三角形 8"/>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vert="eaVert" lIns="72585" tIns="36293" rIns="72585" bIns="36293" anchor="ctr"/>
              <a:lstStyle/>
              <a:p>
                <a:pPr algn="ctr" defTabSz="725488"/>
                <a:endParaRPr lang="zh-CN" altLang="en-US" sz="1400" b="0">
                  <a:solidFill>
                    <a:srgbClr val="FFFFFF"/>
                  </a:solidFill>
                  <a:latin typeface="Calibri" pitchFamily="34" charset="0"/>
                </a:endParaRPr>
              </a:p>
            </p:txBody>
          </p:sp>
        </p:grpSp>
        <p:grpSp>
          <p:nvGrpSpPr>
            <p:cNvPr id="35868" name="组合 10"/>
            <p:cNvGrpSpPr>
              <a:grpSpLocks/>
            </p:cNvGrpSpPr>
            <p:nvPr/>
          </p:nvGrpSpPr>
          <p:grpSpPr bwMode="auto">
            <a:xfrm flipH="1">
              <a:off x="6829425" y="1019175"/>
              <a:ext cx="627135" cy="609600"/>
              <a:chOff x="3725790" y="1019175"/>
              <a:chExt cx="627135" cy="609600"/>
            </a:xfrm>
          </p:grpSpPr>
          <p:sp>
            <p:nvSpPr>
              <p:cNvPr id="12" name="任意多边形 11"/>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1" name="直角三角形 12"/>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rot="10800000" vert="eaVert" lIns="72585" tIns="36293" rIns="72585" bIns="36293" anchor="ctr"/>
              <a:lstStyle/>
              <a:p>
                <a:pPr algn="ctr" defTabSz="725488"/>
                <a:endParaRPr lang="zh-CN" altLang="en-US" sz="1400" b="0">
                  <a:solidFill>
                    <a:srgbClr val="FFFFFF"/>
                  </a:solidFill>
                  <a:latin typeface="Calibri" pitchFamily="34" charset="0"/>
                </a:endParaRPr>
              </a:p>
            </p:txBody>
          </p:sp>
        </p:grpSp>
        <p:sp>
          <p:nvSpPr>
            <p:cNvPr id="35869" name="矩形 4"/>
            <p:cNvSpPr>
              <a:spLocks noChangeArrowheads="1"/>
            </p:cNvSpPr>
            <p:nvPr/>
          </p:nvSpPr>
          <p:spPr bwMode="auto">
            <a:xfrm>
              <a:off x="4181475" y="847725"/>
              <a:ext cx="2819400" cy="609600"/>
            </a:xfrm>
            <a:prstGeom prst="rect">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grpSp>
      <p:sp>
        <p:nvSpPr>
          <p:cNvPr id="34818" name="文本框 14"/>
          <p:cNvSpPr txBox="1">
            <a:spLocks noChangeArrowheads="1"/>
          </p:cNvSpPr>
          <p:nvPr/>
        </p:nvSpPr>
        <p:spPr bwMode="auto">
          <a:xfrm>
            <a:off x="4356100" y="1201738"/>
            <a:ext cx="831850" cy="407987"/>
          </a:xfrm>
          <a:prstGeom prst="rect">
            <a:avLst/>
          </a:prstGeom>
          <a:noFill/>
          <a:ln w="9525">
            <a:noFill/>
            <a:miter lim="800000"/>
            <a:headEnd/>
            <a:tailEnd/>
          </a:ln>
        </p:spPr>
        <p:txBody>
          <a:bodyPr wrap="none" lIns="72585" tIns="36293" rIns="72585" bIns="36293">
            <a:spAutoFit/>
          </a:bodyPr>
          <a:lstStyle/>
          <a:p>
            <a:pPr algn="ctr" defTabSz="725488"/>
            <a:r>
              <a:rPr lang="zh-CN" altLang="en-US" sz="2200" b="0">
                <a:solidFill>
                  <a:schemeClr val="bg1"/>
                </a:solidFill>
                <a:latin typeface="Calibri" pitchFamily="34" charset="0"/>
              </a:rPr>
              <a:t>目  录</a:t>
            </a:r>
          </a:p>
        </p:txBody>
      </p:sp>
      <p:grpSp>
        <p:nvGrpSpPr>
          <p:cNvPr id="34819" name="组合 17"/>
          <p:cNvGrpSpPr>
            <a:grpSpLocks/>
          </p:cNvGrpSpPr>
          <p:nvPr/>
        </p:nvGrpSpPr>
        <p:grpSpPr bwMode="auto">
          <a:xfrm>
            <a:off x="1247775" y="2228850"/>
            <a:ext cx="574675" cy="568325"/>
            <a:chOff x="1581150" y="2181225"/>
            <a:chExt cx="720000" cy="720000"/>
          </a:xfrm>
        </p:grpSpPr>
        <p:sp>
          <p:nvSpPr>
            <p:cNvPr id="35865" name="矩形 15"/>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6"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1</a:t>
              </a:r>
              <a:endParaRPr lang="zh-CN" altLang="en-US" sz="2900" b="0">
                <a:solidFill>
                  <a:schemeClr val="bg2"/>
                </a:solidFill>
                <a:latin typeface="Impact" pitchFamily="34" charset="0"/>
              </a:endParaRPr>
            </a:p>
          </p:txBody>
        </p:sp>
      </p:grpSp>
      <p:sp>
        <p:nvSpPr>
          <p:cNvPr id="34820" name="文本框 18"/>
          <p:cNvSpPr txBox="1">
            <a:spLocks noChangeArrowheads="1"/>
          </p:cNvSpPr>
          <p:nvPr/>
        </p:nvSpPr>
        <p:spPr bwMode="auto">
          <a:xfrm>
            <a:off x="1846263"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1" name="组合 19"/>
          <p:cNvGrpSpPr>
            <a:grpSpLocks/>
          </p:cNvGrpSpPr>
          <p:nvPr/>
        </p:nvGrpSpPr>
        <p:grpSpPr bwMode="auto">
          <a:xfrm>
            <a:off x="1247775" y="3224213"/>
            <a:ext cx="574675" cy="568325"/>
            <a:chOff x="1581150" y="2181225"/>
            <a:chExt cx="720000" cy="720000"/>
          </a:xfrm>
        </p:grpSpPr>
        <p:sp>
          <p:nvSpPr>
            <p:cNvPr id="35863" name="矩形 20"/>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6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2</a:t>
              </a:r>
              <a:endParaRPr lang="zh-CN" altLang="en-US" sz="2900" b="0">
                <a:solidFill>
                  <a:schemeClr val="tx2"/>
                </a:solidFill>
                <a:latin typeface="Impact" pitchFamily="34" charset="0"/>
              </a:endParaRPr>
            </a:p>
          </p:txBody>
        </p:sp>
      </p:grpSp>
      <p:sp>
        <p:nvSpPr>
          <p:cNvPr id="34822" name="文本框 22"/>
          <p:cNvSpPr txBox="1">
            <a:spLocks noChangeArrowheads="1"/>
          </p:cNvSpPr>
          <p:nvPr/>
        </p:nvSpPr>
        <p:spPr bwMode="auto">
          <a:xfrm>
            <a:off x="1846263"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3" name="组合 23"/>
          <p:cNvGrpSpPr>
            <a:grpSpLocks/>
          </p:cNvGrpSpPr>
          <p:nvPr/>
        </p:nvGrpSpPr>
        <p:grpSpPr bwMode="auto">
          <a:xfrm>
            <a:off x="1247775" y="4221163"/>
            <a:ext cx="574675" cy="566737"/>
            <a:chOff x="1581150" y="2181225"/>
            <a:chExt cx="720000" cy="720000"/>
          </a:xfrm>
        </p:grpSpPr>
        <p:sp>
          <p:nvSpPr>
            <p:cNvPr id="35861" name="矩形 24"/>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2"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3</a:t>
              </a:r>
              <a:endParaRPr lang="zh-CN" altLang="en-US" sz="2900" b="0">
                <a:solidFill>
                  <a:schemeClr val="bg2"/>
                </a:solidFill>
                <a:latin typeface="Impact" pitchFamily="34" charset="0"/>
              </a:endParaRPr>
            </a:p>
          </p:txBody>
        </p:sp>
      </p:grpSp>
      <p:sp>
        <p:nvSpPr>
          <p:cNvPr id="34824" name="文本框 26"/>
          <p:cNvSpPr txBox="1">
            <a:spLocks noChangeArrowheads="1"/>
          </p:cNvSpPr>
          <p:nvPr/>
        </p:nvSpPr>
        <p:spPr bwMode="auto">
          <a:xfrm>
            <a:off x="1846263"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5" name="组合 27"/>
          <p:cNvGrpSpPr>
            <a:grpSpLocks/>
          </p:cNvGrpSpPr>
          <p:nvPr/>
        </p:nvGrpSpPr>
        <p:grpSpPr bwMode="auto">
          <a:xfrm>
            <a:off x="5584825" y="2228850"/>
            <a:ext cx="574675" cy="568325"/>
            <a:chOff x="1581150" y="2181225"/>
            <a:chExt cx="720000" cy="720000"/>
          </a:xfrm>
        </p:grpSpPr>
        <p:sp>
          <p:nvSpPr>
            <p:cNvPr id="35859" name="矩形 28"/>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0"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4</a:t>
              </a:r>
              <a:endParaRPr lang="zh-CN" altLang="en-US" sz="2900" b="0">
                <a:solidFill>
                  <a:schemeClr val="bg2"/>
                </a:solidFill>
                <a:latin typeface="Impact" pitchFamily="34" charset="0"/>
              </a:endParaRPr>
            </a:p>
          </p:txBody>
        </p:sp>
      </p:grpSp>
      <p:sp>
        <p:nvSpPr>
          <p:cNvPr id="34826" name="文本框 30"/>
          <p:cNvSpPr txBox="1">
            <a:spLocks noChangeArrowheads="1"/>
          </p:cNvSpPr>
          <p:nvPr/>
        </p:nvSpPr>
        <p:spPr bwMode="auto">
          <a:xfrm>
            <a:off x="6181725"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7" name="组合 31"/>
          <p:cNvGrpSpPr>
            <a:grpSpLocks/>
          </p:cNvGrpSpPr>
          <p:nvPr/>
        </p:nvGrpSpPr>
        <p:grpSpPr bwMode="auto">
          <a:xfrm>
            <a:off x="5584825" y="3224213"/>
            <a:ext cx="574675" cy="568325"/>
            <a:chOff x="1581150" y="2181225"/>
            <a:chExt cx="720000" cy="720000"/>
          </a:xfrm>
        </p:grpSpPr>
        <p:sp>
          <p:nvSpPr>
            <p:cNvPr id="35857" name="矩形 32"/>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58" name="文本框 33"/>
            <p:cNvSpPr txBox="1">
              <a:spLocks noChangeArrowheads="1"/>
            </p:cNvSpPr>
            <p:nvPr/>
          </p:nvSpPr>
          <p:spPr bwMode="auto">
            <a:xfrm>
              <a:off x="1726343" y="2217426"/>
              <a:ext cx="429614"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5</a:t>
              </a:r>
              <a:endParaRPr lang="zh-CN" altLang="en-US" sz="2900" b="0">
                <a:solidFill>
                  <a:schemeClr val="tx2"/>
                </a:solidFill>
                <a:latin typeface="Impact" pitchFamily="34" charset="0"/>
              </a:endParaRPr>
            </a:p>
          </p:txBody>
        </p:sp>
      </p:grpSp>
      <p:sp>
        <p:nvSpPr>
          <p:cNvPr id="34828" name="文本框 34"/>
          <p:cNvSpPr txBox="1">
            <a:spLocks noChangeArrowheads="1"/>
          </p:cNvSpPr>
          <p:nvPr/>
        </p:nvSpPr>
        <p:spPr bwMode="auto">
          <a:xfrm>
            <a:off x="6181725"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9" name="组合 35"/>
          <p:cNvGrpSpPr>
            <a:grpSpLocks/>
          </p:cNvGrpSpPr>
          <p:nvPr/>
        </p:nvGrpSpPr>
        <p:grpSpPr bwMode="auto">
          <a:xfrm>
            <a:off x="5584825" y="4221163"/>
            <a:ext cx="574675" cy="566737"/>
            <a:chOff x="1581150" y="2181225"/>
            <a:chExt cx="720000" cy="720000"/>
          </a:xfrm>
        </p:grpSpPr>
        <p:sp>
          <p:nvSpPr>
            <p:cNvPr id="35855" name="矩形 36"/>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56" name="文本框 37"/>
            <p:cNvSpPr txBox="1">
              <a:spLocks noChangeArrowheads="1"/>
            </p:cNvSpPr>
            <p:nvPr/>
          </p:nvSpPr>
          <p:spPr bwMode="auto">
            <a:xfrm>
              <a:off x="1724354" y="2217528"/>
              <a:ext cx="433592"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6</a:t>
              </a:r>
              <a:endParaRPr lang="zh-CN" altLang="en-US" sz="2900" b="0">
                <a:solidFill>
                  <a:schemeClr val="bg2"/>
                </a:solidFill>
                <a:latin typeface="Impact" pitchFamily="34" charset="0"/>
              </a:endParaRPr>
            </a:p>
          </p:txBody>
        </p:sp>
      </p:grpSp>
      <p:sp>
        <p:nvSpPr>
          <p:cNvPr id="34830" name="文本框 38"/>
          <p:cNvSpPr txBox="1">
            <a:spLocks noChangeArrowheads="1"/>
          </p:cNvSpPr>
          <p:nvPr/>
        </p:nvSpPr>
        <p:spPr bwMode="auto">
          <a:xfrm>
            <a:off x="6181725"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818"/>
                                        </p:tgtEl>
                                        <p:attrNameLst>
                                          <p:attrName>ppt_y</p:attrName>
                                        </p:attrNameLst>
                                      </p:cBhvr>
                                      <p:tavLst>
                                        <p:tav tm="0">
                                          <p:val>
                                            <p:strVal val="#ppt_y"/>
                                          </p:val>
                                        </p:tav>
                                        <p:tav tm="100000">
                                          <p:val>
                                            <p:strVal val="#ppt_y"/>
                                          </p:val>
                                        </p:tav>
                                      </p:tavLst>
                                    </p:anim>
                                    <p:anim calcmode="lin" valueType="num">
                                      <p:cBhvr>
                                        <p:cTn id="14"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4818"/>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34819"/>
                                        </p:tgtEl>
                                        <p:attrNameLst>
                                          <p:attrName>style.visibility</p:attrName>
                                        </p:attrNameLst>
                                      </p:cBhvr>
                                      <p:to>
                                        <p:strVal val="visible"/>
                                      </p:to>
                                    </p:set>
                                    <p:animEffect transition="in" filter="fade">
                                      <p:cBhvr>
                                        <p:cTn id="20" dur="500"/>
                                        <p:tgtEl>
                                          <p:spTgt spid="34819"/>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34821"/>
                                        </p:tgtEl>
                                        <p:attrNameLst>
                                          <p:attrName>style.visibility</p:attrName>
                                        </p:attrNameLst>
                                      </p:cBhvr>
                                      <p:to>
                                        <p:strVal val="visible"/>
                                      </p:to>
                                    </p:set>
                                    <p:animEffect transition="in" filter="fade">
                                      <p:cBhvr>
                                        <p:cTn id="24" dur="500"/>
                                        <p:tgtEl>
                                          <p:spTgt spid="34821"/>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34823"/>
                                        </p:tgtEl>
                                        <p:attrNameLst>
                                          <p:attrName>style.visibility</p:attrName>
                                        </p:attrNameLst>
                                      </p:cBhvr>
                                      <p:to>
                                        <p:strVal val="visible"/>
                                      </p:to>
                                    </p:set>
                                    <p:animEffect transition="in" filter="fade">
                                      <p:cBhvr>
                                        <p:cTn id="28" dur="500"/>
                                        <p:tgtEl>
                                          <p:spTgt spid="34823"/>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fade">
                                      <p:cBhvr>
                                        <p:cTn id="32" dur="500"/>
                                        <p:tgtEl>
                                          <p:spTgt spid="34825"/>
                                        </p:tgtEl>
                                      </p:cBhvr>
                                    </p:animEffect>
                                  </p:childTnLst>
                                </p:cTn>
                              </p:par>
                            </p:childTnLst>
                          </p:cTn>
                        </p:par>
                        <p:par>
                          <p:cTn id="33" fill="hold">
                            <p:stCondLst>
                              <p:cond delay="3050"/>
                            </p:stCondLst>
                            <p:childTnLst>
                              <p:par>
                                <p:cTn id="34" presetID="10" presetClass="entr" presetSubtype="0" fill="hold" nodeType="afterEffect">
                                  <p:stCondLst>
                                    <p:cond delay="0"/>
                                  </p:stCondLst>
                                  <p:childTnLst>
                                    <p:set>
                                      <p:cBhvr>
                                        <p:cTn id="35" dur="1" fill="hold">
                                          <p:stCondLst>
                                            <p:cond delay="0"/>
                                          </p:stCondLst>
                                        </p:cTn>
                                        <p:tgtEl>
                                          <p:spTgt spid="34827"/>
                                        </p:tgtEl>
                                        <p:attrNameLst>
                                          <p:attrName>style.visibility</p:attrName>
                                        </p:attrNameLst>
                                      </p:cBhvr>
                                      <p:to>
                                        <p:strVal val="visible"/>
                                      </p:to>
                                    </p:set>
                                    <p:animEffect transition="in" filter="fade">
                                      <p:cBhvr>
                                        <p:cTn id="36" dur="500"/>
                                        <p:tgtEl>
                                          <p:spTgt spid="34827"/>
                                        </p:tgtEl>
                                      </p:cBhvr>
                                    </p:animEffect>
                                  </p:childTnLst>
                                </p:cTn>
                              </p:par>
                            </p:childTnLst>
                          </p:cTn>
                        </p:par>
                        <p:par>
                          <p:cTn id="37" fill="hold">
                            <p:stCondLst>
                              <p:cond delay="3550"/>
                            </p:stCondLst>
                            <p:childTnLst>
                              <p:par>
                                <p:cTn id="38" presetID="10" presetClass="entr" presetSubtype="0" fill="hold" nodeType="afterEffect">
                                  <p:stCondLst>
                                    <p:cond delay="0"/>
                                  </p:stCondLst>
                                  <p:childTnLst>
                                    <p:set>
                                      <p:cBhvr>
                                        <p:cTn id="39" dur="1" fill="hold">
                                          <p:stCondLst>
                                            <p:cond delay="0"/>
                                          </p:stCondLst>
                                        </p:cTn>
                                        <p:tgtEl>
                                          <p:spTgt spid="34829"/>
                                        </p:tgtEl>
                                        <p:attrNameLst>
                                          <p:attrName>style.visibility</p:attrName>
                                        </p:attrNameLst>
                                      </p:cBhvr>
                                      <p:to>
                                        <p:strVal val="visible"/>
                                      </p:to>
                                    </p:set>
                                    <p:animEffect transition="in" filter="fade">
                                      <p:cBhvr>
                                        <p:cTn id="40" dur="500"/>
                                        <p:tgtEl>
                                          <p:spTgt spid="34829"/>
                                        </p:tgtEl>
                                      </p:cBhvr>
                                    </p:animEffect>
                                  </p:childTnLst>
                                </p:cTn>
                              </p:par>
                            </p:childTnLst>
                          </p:cTn>
                        </p:par>
                        <p:par>
                          <p:cTn id="41" fill="hold">
                            <p:stCondLst>
                              <p:cond delay="40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4820"/>
                                        </p:tgtEl>
                                        <p:attrNameLst>
                                          <p:attrName>style.visibility</p:attrName>
                                        </p:attrNameLst>
                                      </p:cBhvr>
                                      <p:to>
                                        <p:strVal val="visible"/>
                                      </p:to>
                                    </p:set>
                                    <p:anim calcmode="lin" valueType="num">
                                      <p:cBhvr>
                                        <p:cTn id="44"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4820"/>
                                        </p:tgtEl>
                                        <p:attrNameLst>
                                          <p:attrName>ppt_y</p:attrName>
                                        </p:attrNameLst>
                                      </p:cBhvr>
                                      <p:tavLst>
                                        <p:tav tm="0">
                                          <p:val>
                                            <p:strVal val="#ppt_y"/>
                                          </p:val>
                                        </p:tav>
                                        <p:tav tm="100000">
                                          <p:val>
                                            <p:strVal val="#ppt_y"/>
                                          </p:val>
                                        </p:tav>
                                      </p:tavLst>
                                    </p:anim>
                                    <p:anim calcmode="lin" valueType="num">
                                      <p:cBhvr>
                                        <p:cTn id="46"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4820"/>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4822"/>
                                        </p:tgtEl>
                                        <p:attrNameLst>
                                          <p:attrName>style.visibility</p:attrName>
                                        </p:attrNameLst>
                                      </p:cBhvr>
                                      <p:to>
                                        <p:strVal val="visible"/>
                                      </p:to>
                                    </p:set>
                                    <p:anim calcmode="lin" valueType="num">
                                      <p:cBhvr>
                                        <p:cTn id="51"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4822"/>
                                        </p:tgtEl>
                                        <p:attrNameLst>
                                          <p:attrName>ppt_y</p:attrName>
                                        </p:attrNameLst>
                                      </p:cBhvr>
                                      <p:tavLst>
                                        <p:tav tm="0">
                                          <p:val>
                                            <p:strVal val="#ppt_y"/>
                                          </p:val>
                                        </p:tav>
                                        <p:tav tm="100000">
                                          <p:val>
                                            <p:strVal val="#ppt_y"/>
                                          </p:val>
                                        </p:tav>
                                      </p:tavLst>
                                    </p:anim>
                                    <p:anim calcmode="lin" valueType="num">
                                      <p:cBhvr>
                                        <p:cTn id="53"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4822"/>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34824"/>
                                        </p:tgtEl>
                                        <p:attrNameLst>
                                          <p:attrName>style.visibility</p:attrName>
                                        </p:attrNameLst>
                                      </p:cBhvr>
                                      <p:to>
                                        <p:strVal val="visible"/>
                                      </p:to>
                                    </p:set>
                                    <p:anim calcmode="lin" valueType="num">
                                      <p:cBhvr>
                                        <p:cTn id="58" dur="500" fill="hold"/>
                                        <p:tgtEl>
                                          <p:spTgt spid="3482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4824"/>
                                        </p:tgtEl>
                                        <p:attrNameLst>
                                          <p:attrName>ppt_y</p:attrName>
                                        </p:attrNameLst>
                                      </p:cBhvr>
                                      <p:tavLst>
                                        <p:tav tm="0">
                                          <p:val>
                                            <p:strVal val="#ppt_y"/>
                                          </p:val>
                                        </p:tav>
                                        <p:tav tm="100000">
                                          <p:val>
                                            <p:strVal val="#ppt_y"/>
                                          </p:val>
                                        </p:tav>
                                      </p:tavLst>
                                    </p:anim>
                                    <p:anim calcmode="lin" valueType="num">
                                      <p:cBhvr>
                                        <p:cTn id="60" dur="500" fill="hold"/>
                                        <p:tgtEl>
                                          <p:spTgt spid="3482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482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4824"/>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34826"/>
                                        </p:tgtEl>
                                        <p:attrNameLst>
                                          <p:attrName>style.visibility</p:attrName>
                                        </p:attrNameLst>
                                      </p:cBhvr>
                                      <p:to>
                                        <p:strVal val="visible"/>
                                      </p:to>
                                    </p:set>
                                    <p:anim calcmode="lin" valueType="num">
                                      <p:cBhvr>
                                        <p:cTn id="65" dur="500" fill="hold"/>
                                        <p:tgtEl>
                                          <p:spTgt spid="348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4826"/>
                                        </p:tgtEl>
                                        <p:attrNameLst>
                                          <p:attrName>ppt_y</p:attrName>
                                        </p:attrNameLst>
                                      </p:cBhvr>
                                      <p:tavLst>
                                        <p:tav tm="0">
                                          <p:val>
                                            <p:strVal val="#ppt_y"/>
                                          </p:val>
                                        </p:tav>
                                        <p:tav tm="100000">
                                          <p:val>
                                            <p:strVal val="#ppt_y"/>
                                          </p:val>
                                        </p:tav>
                                      </p:tavLst>
                                    </p:anim>
                                    <p:anim calcmode="lin" valueType="num">
                                      <p:cBhvr>
                                        <p:cTn id="67" dur="500" fill="hold"/>
                                        <p:tgtEl>
                                          <p:spTgt spid="348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48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4826"/>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34828"/>
                                        </p:tgtEl>
                                        <p:attrNameLst>
                                          <p:attrName>style.visibility</p:attrName>
                                        </p:attrNameLst>
                                      </p:cBhvr>
                                      <p:to>
                                        <p:strVal val="visible"/>
                                      </p:to>
                                    </p:set>
                                    <p:anim calcmode="lin" valueType="num">
                                      <p:cBhvr>
                                        <p:cTn id="72" dur="500" fill="hold"/>
                                        <p:tgtEl>
                                          <p:spTgt spid="3482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4828"/>
                                        </p:tgtEl>
                                        <p:attrNameLst>
                                          <p:attrName>ppt_y</p:attrName>
                                        </p:attrNameLst>
                                      </p:cBhvr>
                                      <p:tavLst>
                                        <p:tav tm="0">
                                          <p:val>
                                            <p:strVal val="#ppt_y"/>
                                          </p:val>
                                        </p:tav>
                                        <p:tav tm="100000">
                                          <p:val>
                                            <p:strVal val="#ppt_y"/>
                                          </p:val>
                                        </p:tav>
                                      </p:tavLst>
                                    </p:anim>
                                    <p:anim calcmode="lin" valueType="num">
                                      <p:cBhvr>
                                        <p:cTn id="74" dur="500" fill="hold"/>
                                        <p:tgtEl>
                                          <p:spTgt spid="3482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482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34828"/>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34830"/>
                                        </p:tgtEl>
                                        <p:attrNameLst>
                                          <p:attrName>style.visibility</p:attrName>
                                        </p:attrNameLst>
                                      </p:cBhvr>
                                      <p:to>
                                        <p:strVal val="visible"/>
                                      </p:to>
                                    </p:set>
                                    <p:anim calcmode="lin" valueType="num">
                                      <p:cBhvr>
                                        <p:cTn id="79" dur="500" fill="hold"/>
                                        <p:tgtEl>
                                          <p:spTgt spid="3483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4830"/>
                                        </p:tgtEl>
                                        <p:attrNameLst>
                                          <p:attrName>ppt_y</p:attrName>
                                        </p:attrNameLst>
                                      </p:cBhvr>
                                      <p:tavLst>
                                        <p:tav tm="0">
                                          <p:val>
                                            <p:strVal val="#ppt_y"/>
                                          </p:val>
                                        </p:tav>
                                        <p:tav tm="100000">
                                          <p:val>
                                            <p:strVal val="#ppt_y"/>
                                          </p:val>
                                        </p:tav>
                                      </p:tavLst>
                                    </p:anim>
                                    <p:anim calcmode="lin" valueType="num">
                                      <p:cBhvr>
                                        <p:cTn id="81" dur="500" fill="hold"/>
                                        <p:tgtEl>
                                          <p:spTgt spid="3483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483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4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p:bldP spid="34822" grpId="0"/>
      <p:bldP spid="34824" grpId="0"/>
      <p:bldP spid="34826" grpId="0"/>
      <p:bldP spid="34828" grpId="0"/>
      <p:bldP spid="348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628106" y="2215357"/>
            <a:ext cx="2632075" cy="1271588"/>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8" name="AutoShape 26"/>
          <p:cNvSpPr>
            <a:spLocks noChangeArrowheads="1"/>
          </p:cNvSpPr>
          <p:nvPr/>
        </p:nvSpPr>
        <p:spPr bwMode="auto">
          <a:xfrm rot="-5400000">
            <a:off x="4511675" y="2224088"/>
            <a:ext cx="2630487" cy="1271588"/>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9" name="AutoShape 27"/>
          <p:cNvSpPr>
            <a:spLocks noChangeArrowheads="1"/>
          </p:cNvSpPr>
          <p:nvPr/>
        </p:nvSpPr>
        <p:spPr bwMode="auto">
          <a:xfrm rot="-5400000">
            <a:off x="6405562" y="2246313"/>
            <a:ext cx="2632075" cy="1270000"/>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3" name="AutoShape 21"/>
          <p:cNvSpPr>
            <a:spLocks noChangeArrowheads="1"/>
          </p:cNvSpPr>
          <p:nvPr/>
        </p:nvSpPr>
        <p:spPr bwMode="auto">
          <a:xfrm rot="-5400000">
            <a:off x="733425" y="2232026"/>
            <a:ext cx="2632075" cy="1270000"/>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00366" name="KSO_Shape"/>
          <p:cNvSpPr>
            <a:spLocks/>
          </p:cNvSpPr>
          <p:nvPr/>
        </p:nvSpPr>
        <p:spPr bwMode="auto">
          <a:xfrm>
            <a:off x="1766888" y="2162175"/>
            <a:ext cx="466725" cy="452438"/>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a:p>
        </p:txBody>
      </p:sp>
      <p:sp>
        <p:nvSpPr>
          <p:cNvPr id="100367" name="KSO_Shape"/>
          <p:cNvSpPr>
            <a:spLocks/>
          </p:cNvSpPr>
          <p:nvPr/>
        </p:nvSpPr>
        <p:spPr bwMode="auto">
          <a:xfrm>
            <a:off x="3725863" y="2100263"/>
            <a:ext cx="412750" cy="64452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a:p>
        </p:txBody>
      </p:sp>
      <p:sp>
        <p:nvSpPr>
          <p:cNvPr id="100368" name="KSO_Shape"/>
          <p:cNvSpPr>
            <a:spLocks/>
          </p:cNvSpPr>
          <p:nvPr/>
        </p:nvSpPr>
        <p:spPr bwMode="auto">
          <a:xfrm>
            <a:off x="5672138" y="2132013"/>
            <a:ext cx="298450" cy="581025"/>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a:p>
        </p:txBody>
      </p:sp>
      <p:sp>
        <p:nvSpPr>
          <p:cNvPr id="100369" name="KSO_Shape"/>
          <p:cNvSpPr>
            <a:spLocks/>
          </p:cNvSpPr>
          <p:nvPr/>
        </p:nvSpPr>
        <p:spPr bwMode="auto">
          <a:xfrm>
            <a:off x="7519988" y="2174875"/>
            <a:ext cx="544512" cy="54292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a:p>
        </p:txBody>
      </p:sp>
      <p:sp>
        <p:nvSpPr>
          <p:cNvPr id="100371" name="文本框 21"/>
          <p:cNvSpPr txBox="1">
            <a:spLocks noChangeArrowheads="1"/>
          </p:cNvSpPr>
          <p:nvPr/>
        </p:nvSpPr>
        <p:spPr bwMode="auto">
          <a:xfrm>
            <a:off x="14763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3940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52673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72104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900113" y="1395413"/>
            <a:ext cx="1384300" cy="1328737"/>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a:p>
          </p:txBody>
        </p:sp>
      </p:grpSp>
      <p:sp>
        <p:nvSpPr>
          <p:cNvPr id="8" name="TextBox 58"/>
          <p:cNvSpPr txBox="1">
            <a:spLocks noChangeArrowheads="1"/>
          </p:cNvSpPr>
          <p:nvPr/>
        </p:nvSpPr>
        <p:spPr bwMode="auto">
          <a:xfrm>
            <a:off x="1457325" y="2030413"/>
            <a:ext cx="563563"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25%</a:t>
            </a:r>
            <a:endParaRPr lang="zh-CN" altLang="en-US" b="0">
              <a:solidFill>
                <a:srgbClr val="333333"/>
              </a:solidFill>
              <a:latin typeface="Impact" pitchFamily="34" charset="0"/>
            </a:endParaRPr>
          </a:p>
        </p:txBody>
      </p:sp>
      <p:grpSp>
        <p:nvGrpSpPr>
          <p:cNvPr id="94235" name="Group 27"/>
          <p:cNvGrpSpPr>
            <a:grpSpLocks/>
          </p:cNvGrpSpPr>
          <p:nvPr/>
        </p:nvGrpSpPr>
        <p:grpSpPr bwMode="auto">
          <a:xfrm>
            <a:off x="2905125" y="1395413"/>
            <a:ext cx="1377950" cy="1582737"/>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a:p>
          </p:txBody>
        </p:sp>
      </p:grpSp>
      <p:sp>
        <p:nvSpPr>
          <p:cNvPr id="12" name="TextBox 59"/>
          <p:cNvSpPr txBox="1">
            <a:spLocks noChangeArrowheads="1"/>
          </p:cNvSpPr>
          <p:nvPr/>
        </p:nvSpPr>
        <p:spPr bwMode="auto">
          <a:xfrm>
            <a:off x="3452813" y="2030413"/>
            <a:ext cx="571500"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50%</a:t>
            </a:r>
            <a:endParaRPr lang="zh-CN" altLang="en-US" b="0">
              <a:solidFill>
                <a:srgbClr val="333333"/>
              </a:solidFill>
              <a:latin typeface="Impact" pitchFamily="34" charset="0"/>
            </a:endParaRPr>
          </a:p>
        </p:txBody>
      </p:sp>
      <p:grpSp>
        <p:nvGrpSpPr>
          <p:cNvPr id="94237" name="Group 29"/>
          <p:cNvGrpSpPr>
            <a:grpSpLocks/>
          </p:cNvGrpSpPr>
          <p:nvPr/>
        </p:nvGrpSpPr>
        <p:grpSpPr bwMode="auto">
          <a:xfrm>
            <a:off x="4902200" y="1395413"/>
            <a:ext cx="1601788" cy="1582737"/>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a:p>
          </p:txBody>
        </p:sp>
      </p:grpSp>
      <p:sp>
        <p:nvSpPr>
          <p:cNvPr id="16" name="TextBox 60"/>
          <p:cNvSpPr txBox="1">
            <a:spLocks noChangeArrowheads="1"/>
          </p:cNvSpPr>
          <p:nvPr/>
        </p:nvSpPr>
        <p:spPr bwMode="auto">
          <a:xfrm>
            <a:off x="5472113" y="2030413"/>
            <a:ext cx="538162"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75%</a:t>
            </a:r>
            <a:endParaRPr lang="zh-CN" altLang="en-US" b="0">
              <a:solidFill>
                <a:srgbClr val="333333"/>
              </a:solidFill>
              <a:latin typeface="Impact" pitchFamily="34" charset="0"/>
            </a:endParaRPr>
          </a:p>
        </p:txBody>
      </p:sp>
      <p:grpSp>
        <p:nvGrpSpPr>
          <p:cNvPr id="94236" name="Group 28"/>
          <p:cNvGrpSpPr>
            <a:grpSpLocks/>
          </p:cNvGrpSpPr>
          <p:nvPr/>
        </p:nvGrpSpPr>
        <p:grpSpPr bwMode="auto">
          <a:xfrm>
            <a:off x="7161213" y="1395413"/>
            <a:ext cx="1601787" cy="1582737"/>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a:p>
          </p:txBody>
        </p:sp>
      </p:grpSp>
      <p:sp>
        <p:nvSpPr>
          <p:cNvPr id="20" name="TextBox 61"/>
          <p:cNvSpPr txBox="1">
            <a:spLocks noChangeArrowheads="1"/>
          </p:cNvSpPr>
          <p:nvPr/>
        </p:nvSpPr>
        <p:spPr bwMode="auto">
          <a:xfrm>
            <a:off x="7631113" y="2030413"/>
            <a:ext cx="661987"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100%</a:t>
            </a:r>
            <a:endParaRPr lang="zh-CN" altLang="en-US" b="0">
              <a:solidFill>
                <a:srgbClr val="333333"/>
              </a:solidFill>
              <a:latin typeface="Impact" pitchFamily="34" charset="0"/>
            </a:endParaRPr>
          </a:p>
        </p:txBody>
      </p:sp>
      <p:sp>
        <p:nvSpPr>
          <p:cNvPr id="22" name="文本框 10"/>
          <p:cNvSpPr txBox="1">
            <a:spLocks noChangeArrowheads="1"/>
          </p:cNvSpPr>
          <p:nvPr/>
        </p:nvSpPr>
        <p:spPr bwMode="auto">
          <a:xfrm>
            <a:off x="488950" y="4391025"/>
            <a:ext cx="8905875" cy="438150"/>
          </a:xfrm>
          <a:prstGeom prst="rect">
            <a:avLst/>
          </a:prstGeom>
          <a:noFill/>
          <a:ln w="9525">
            <a:noFill/>
            <a:miter lim="800000"/>
            <a:headEnd/>
            <a:tailEnd/>
          </a:ln>
        </p:spPr>
        <p:txBody>
          <a:bodyPr lIns="72558" tIns="36279" rIns="72558" bIns="36279">
            <a:spAutoFit/>
          </a:bodyPr>
          <a:lstStyle/>
          <a:p>
            <a:pPr algn="ctr" defTabSz="863600">
              <a:buFont typeface="Arial" charset="0"/>
              <a:buNone/>
            </a:pPr>
            <a:r>
              <a:rPr lang="zh-CN" altLang="en-US" sz="1200" b="0">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149350"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latin typeface="微软雅黑" pitchFamily="34" charset="-122"/>
              </a:rPr>
              <a:t>标题内容</a:t>
            </a:r>
          </a:p>
        </p:txBody>
      </p:sp>
      <p:sp>
        <p:nvSpPr>
          <p:cNvPr id="28" name="TextBox 27"/>
          <p:cNvSpPr txBox="1">
            <a:spLocks noChangeArrowheads="1"/>
          </p:cNvSpPr>
          <p:nvPr/>
        </p:nvSpPr>
        <p:spPr bwMode="auto">
          <a:xfrm>
            <a:off x="322421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29" name="TextBox 28"/>
          <p:cNvSpPr txBox="1">
            <a:spLocks noChangeArrowheads="1"/>
          </p:cNvSpPr>
          <p:nvPr/>
        </p:nvSpPr>
        <p:spPr bwMode="auto">
          <a:xfrm>
            <a:off x="522446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30" name="TextBox 29"/>
          <p:cNvSpPr txBox="1">
            <a:spLocks noChangeArrowheads="1"/>
          </p:cNvSpPr>
          <p:nvPr/>
        </p:nvSpPr>
        <p:spPr bwMode="auto">
          <a:xfrm>
            <a:off x="7481888"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grpSp>
        <p:nvGrpSpPr>
          <p:cNvPr id="45" name="组合 44"/>
          <p:cNvGrpSpPr>
            <a:grpSpLocks/>
          </p:cNvGrpSpPr>
          <p:nvPr/>
        </p:nvGrpSpPr>
        <p:grpSpPr bwMode="auto">
          <a:xfrm>
            <a:off x="557213" y="3867150"/>
            <a:ext cx="8664575" cy="390525"/>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72558" tIns="36279" rIns="72558" bIns="36279" anchor="ctr"/>
            <a:lstStyle/>
            <a:p>
              <a:pPr algn="ctr" defTabSz="863600"/>
              <a:endParaRPr lang="zh-CN" altLang="en-US" sz="1700" b="0">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533775" y="3867150"/>
            <a:ext cx="2317750" cy="361950"/>
          </a:xfrm>
          <a:prstGeom prst="rect">
            <a:avLst/>
          </a:prstGeom>
          <a:noFill/>
          <a:ln w="9525">
            <a:noFill/>
            <a:miter lim="800000"/>
            <a:headEnd/>
            <a:tailEnd/>
          </a:ln>
        </p:spPr>
        <p:txBody>
          <a:bodyPr wrap="none" lIns="72558" tIns="36279" rIns="72558" bIns="36279">
            <a:spAutoFit/>
          </a:bodyPr>
          <a:lstStyle/>
          <a:p>
            <a:pPr algn="ctr" defTabSz="863600"/>
            <a:r>
              <a:rPr lang="zh-CN" altLang="en-US">
                <a:solidFill>
                  <a:schemeClr val="bg1"/>
                </a:solidFill>
                <a:latin typeface="微软雅黑" pitchFamily="34" charset="-122"/>
              </a:rPr>
              <a:t>输入标题内容和文字</a:t>
            </a:r>
          </a:p>
        </p:txBody>
      </p:sp>
    </p:spTree>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949325" y="1876425"/>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latin typeface="微软雅黑" pitchFamily="34" charset="-122"/>
              </a:rPr>
              <a:t>标题内容</a:t>
            </a:r>
            <a:endParaRPr lang="en-US" altLang="zh-CN" sz="1400" b="0">
              <a:solidFill>
                <a:srgbClr val="808080"/>
              </a:solidFill>
              <a:latin typeface="微软雅黑" pitchFamily="34" charset="-122"/>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 name="TextBox 3"/>
          <p:cNvSpPr txBox="1">
            <a:spLocks noChangeArrowheads="1"/>
          </p:cNvSpPr>
          <p:nvPr/>
        </p:nvSpPr>
        <p:spPr bwMode="auto">
          <a:xfrm>
            <a:off x="6662738" y="1876425"/>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5" name="TextBox 4"/>
          <p:cNvSpPr txBox="1">
            <a:spLocks noChangeArrowheads="1"/>
          </p:cNvSpPr>
          <p:nvPr/>
        </p:nvSpPr>
        <p:spPr bwMode="auto">
          <a:xfrm>
            <a:off x="6662738" y="3282950"/>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6" name="TextBox 5"/>
          <p:cNvSpPr txBox="1">
            <a:spLocks noChangeArrowheads="1"/>
          </p:cNvSpPr>
          <p:nvPr/>
        </p:nvSpPr>
        <p:spPr bwMode="auto">
          <a:xfrm>
            <a:off x="949325" y="3282950"/>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3421063" y="1647825"/>
            <a:ext cx="2927350" cy="2601913"/>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76811" name="TextBox 12"/>
            <p:cNvSpPr txBox="1">
              <a:spLocks noChangeArrowheads="1"/>
            </p:cNvSpPr>
            <p:nvPr/>
          </p:nvSpPr>
          <p:spPr bwMode="auto">
            <a:xfrm>
              <a:off x="4442746" y="3401664"/>
              <a:ext cx="303417" cy="195414"/>
            </a:xfrm>
            <a:prstGeom prst="rect">
              <a:avLst/>
            </a:prstGeom>
            <a:noFill/>
            <a:ln w="9525">
              <a:noFill/>
              <a:miter lim="800000"/>
              <a:headEnd/>
              <a:tailEnd/>
            </a:ln>
          </p:spPr>
          <p:txBody>
            <a:bodyPr lIns="0" tIns="0" rIns="0" bIns="0">
              <a:spAutoFit/>
            </a:bodyPr>
            <a:lstStyle/>
            <a:p>
              <a:pPr algn="ctr"/>
              <a:r>
                <a:rPr lang="zh-CN" altLang="en-US" sz="1200">
                  <a:solidFill>
                    <a:schemeClr val="bg1"/>
                  </a:solidFill>
                  <a:latin typeface="微软雅黑" pitchFamily="34" charset="-122"/>
                </a:rPr>
                <a:t>标题</a:t>
              </a:r>
            </a:p>
          </p:txBody>
        </p:sp>
        <p:sp>
          <p:nvSpPr>
            <p:cNvPr id="76812" name="TextBox 13"/>
            <p:cNvSpPr txBox="1">
              <a:spLocks noChangeArrowheads="1"/>
            </p:cNvSpPr>
            <p:nvPr/>
          </p:nvSpPr>
          <p:spPr bwMode="auto">
            <a:xfrm>
              <a:off x="3463304" y="2655410"/>
              <a:ext cx="88446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3" name="TextBox 14"/>
            <p:cNvSpPr txBox="1">
              <a:spLocks noChangeArrowheads="1"/>
            </p:cNvSpPr>
            <p:nvPr/>
          </p:nvSpPr>
          <p:spPr bwMode="auto">
            <a:xfrm>
              <a:off x="4784238" y="2569468"/>
              <a:ext cx="815013"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4" name="TextBox 15"/>
            <p:cNvSpPr txBox="1">
              <a:spLocks noChangeArrowheads="1"/>
            </p:cNvSpPr>
            <p:nvPr/>
          </p:nvSpPr>
          <p:spPr bwMode="auto">
            <a:xfrm>
              <a:off x="3506168" y="3943238"/>
              <a:ext cx="911515"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5" name="TextBox 16"/>
            <p:cNvSpPr txBox="1">
              <a:spLocks noChangeArrowheads="1"/>
            </p:cNvSpPr>
            <p:nvPr/>
          </p:nvSpPr>
          <p:spPr bwMode="auto">
            <a:xfrm>
              <a:off x="4881641" y="3886086"/>
              <a:ext cx="84248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a:defRPr/>
              </a:pPr>
              <a:endParaRPr lang="zh-CN" altLang="en-US" b="0">
                <a:solidFill>
                  <a:schemeClr val="lt1"/>
                </a:solidFill>
                <a:latin typeface="+mn-lt"/>
                <a:ea typeface="+mn-ea"/>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3013075" y="2387600"/>
            <a:ext cx="2584450" cy="2582863"/>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1006475">
                <a:buFont typeface="Arial" charset="0"/>
                <a:buNone/>
              </a:pPr>
              <a:endParaRPr lang="zh-CN" altLang="en-US" sz="1800" b="0">
                <a:solidFill>
                  <a:schemeClr val="bg2"/>
                </a:solidFill>
                <a:sym typeface="造字工房悦黑体验版常规体" pitchFamily="50" charset="-122"/>
              </a:endParaRPr>
            </a:p>
            <a:p>
              <a:pPr algn="ctr" defTabSz="1006475">
                <a:buFont typeface="Arial" charset="0"/>
                <a:buNone/>
              </a:pPr>
              <a:r>
                <a:rPr lang="zh-CN" altLang="en-US" sz="1800" b="0">
                  <a:solidFill>
                    <a:schemeClr val="bg2"/>
                  </a:solidFill>
                  <a:sym typeface="造字工房悦黑体验版常规体" pitchFamily="50" charset="-122"/>
                </a:rPr>
                <a:t>输入您想要的文字内容</a:t>
              </a:r>
            </a:p>
            <a:p>
              <a:pPr algn="ctr" defTabSz="1006475">
                <a:buFont typeface="Arial" charset="0"/>
                <a:buNone/>
              </a:pPr>
              <a:endParaRPr lang="en-US" altLang="zh-CN" sz="1800" b="0">
                <a:solidFill>
                  <a:srgbClr val="C00000"/>
                </a:solidFill>
                <a:latin typeface="Calibri" pitchFamily="34" charset="0"/>
              </a:endParaRPr>
            </a:p>
          </p:txBody>
        </p:sp>
      </p:grpSp>
      <p:grpSp>
        <p:nvGrpSpPr>
          <p:cNvPr id="96301" name="Group 45"/>
          <p:cNvGrpSpPr>
            <a:grpSpLocks/>
          </p:cNvGrpSpPr>
          <p:nvPr/>
        </p:nvGrpSpPr>
        <p:grpSpPr bwMode="auto">
          <a:xfrm>
            <a:off x="5287963" y="1912938"/>
            <a:ext cx="1760537" cy="1758950"/>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914400">
                <a:buFont typeface="Arial" charset="0"/>
                <a:buNone/>
              </a:pPr>
              <a:endParaRPr lang="zh-CN" altLang="en-US" sz="1200" b="0">
                <a:solidFill>
                  <a:schemeClr val="bg2"/>
                </a:solidFill>
                <a:sym typeface="造字工房悦黑体验版常规体" pitchFamily="50" charset="-122"/>
              </a:endParaRPr>
            </a:p>
            <a:p>
              <a:pPr algn="ctr" defTabSz="914400">
                <a:buFont typeface="Arial" charset="0"/>
                <a:buNone/>
              </a:pPr>
              <a:r>
                <a:rPr lang="zh-CN" altLang="en-US" sz="1200" b="0">
                  <a:solidFill>
                    <a:schemeClr val="bg2"/>
                  </a:solidFill>
                  <a:sym typeface="造字工房悦黑体验版常规体" pitchFamily="50" charset="-122"/>
                </a:rPr>
                <a:t>输入您想要的文字内容</a:t>
              </a:r>
            </a:p>
            <a:p>
              <a:pPr algn="ctr" defTabSz="914400">
                <a:buFont typeface="Arial" charset="0"/>
                <a:buNone/>
              </a:pPr>
              <a:endParaRPr lang="en-US" altLang="zh-CN" sz="1200" b="0">
                <a:solidFill>
                  <a:srgbClr val="C00000"/>
                </a:solidFill>
                <a:latin typeface="Calibri" pitchFamily="34" charset="0"/>
              </a:endParaRPr>
            </a:p>
          </p:txBody>
        </p:sp>
      </p:grpSp>
      <p:grpSp>
        <p:nvGrpSpPr>
          <p:cNvPr id="96299" name="Group 43"/>
          <p:cNvGrpSpPr>
            <a:grpSpLocks/>
          </p:cNvGrpSpPr>
          <p:nvPr/>
        </p:nvGrpSpPr>
        <p:grpSpPr bwMode="auto">
          <a:xfrm>
            <a:off x="1116013" y="2176463"/>
            <a:ext cx="2039937" cy="2044700"/>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1006475">
                <a:buFont typeface="Arial" charset="0"/>
                <a:buNone/>
              </a:pPr>
              <a:endParaRPr lang="zh-CN" altLang="en-US" sz="1400" b="0">
                <a:solidFill>
                  <a:schemeClr val="bg2"/>
                </a:solidFill>
                <a:sym typeface="造字工房悦黑体验版常规体" pitchFamily="50" charset="-122"/>
              </a:endParaRPr>
            </a:p>
            <a:p>
              <a:pPr algn="ctr" defTabSz="1006475">
                <a:buFont typeface="Arial" charset="0"/>
                <a:buNone/>
              </a:pPr>
              <a:r>
                <a:rPr lang="zh-CN" altLang="en-US" sz="1400" b="0">
                  <a:solidFill>
                    <a:schemeClr val="bg2"/>
                  </a:solidFill>
                  <a:sym typeface="造字工房悦黑体验版常规体" pitchFamily="50" charset="-122"/>
                </a:rPr>
                <a:t>输入您想要的文字内容</a:t>
              </a:r>
            </a:p>
            <a:p>
              <a:pPr algn="ctr" defTabSz="1006475">
                <a:buFont typeface="Arial" charset="0"/>
                <a:buNone/>
              </a:pPr>
              <a:endParaRPr lang="en-US" altLang="zh-CN" sz="1400" b="0">
                <a:solidFill>
                  <a:schemeClr val="bg2"/>
                </a:solidFill>
                <a:latin typeface="Calibri" pitchFamily="34" charset="0"/>
              </a:endParaRPr>
            </a:p>
          </p:txBody>
        </p:sp>
      </p:grpSp>
      <p:sp>
        <p:nvSpPr>
          <p:cNvPr id="15" name="TextBox 53"/>
          <p:cNvSpPr txBox="1">
            <a:spLocks noChangeArrowheads="1"/>
          </p:cNvSpPr>
          <p:nvPr/>
        </p:nvSpPr>
        <p:spPr bwMode="auto">
          <a:xfrm>
            <a:off x="1312863" y="1739900"/>
            <a:ext cx="1697037"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latin typeface="微软雅黑" pitchFamily="34" charset="-122"/>
                <a:ea typeface="宋体" charset="-122"/>
              </a:rPr>
              <a:t>添加标题内容</a:t>
            </a:r>
            <a:endParaRPr lang="zh-CN" altLang="en-US" sz="1600" b="0">
              <a:solidFill>
                <a:schemeClr val="bg2"/>
              </a:solidFill>
              <a:ea typeface="宋体" charset="-122"/>
            </a:endParaRPr>
          </a:p>
        </p:txBody>
      </p:sp>
      <p:sp>
        <p:nvSpPr>
          <p:cNvPr id="16" name="TextBox 53"/>
          <p:cNvSpPr txBox="1">
            <a:spLocks noChangeArrowheads="1"/>
          </p:cNvSpPr>
          <p:nvPr/>
        </p:nvSpPr>
        <p:spPr bwMode="auto">
          <a:xfrm>
            <a:off x="3492500" y="1909763"/>
            <a:ext cx="1700213" cy="59055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endParaRPr lang="zh-CN" altLang="en-US" sz="1600" b="0">
              <a:solidFill>
                <a:schemeClr val="tx2"/>
              </a:solidFill>
            </a:endParaRPr>
          </a:p>
          <a:p>
            <a:pPr algn="ctr" defTabSz="1006475"/>
            <a:endParaRPr lang="zh-CN" altLang="en-US" sz="1600" b="0">
              <a:solidFill>
                <a:schemeClr val="tx2"/>
              </a:solidFill>
              <a:ea typeface="宋体" charset="-122"/>
            </a:endParaRPr>
          </a:p>
        </p:txBody>
      </p:sp>
      <p:sp>
        <p:nvSpPr>
          <p:cNvPr id="17" name="TextBox 53"/>
          <p:cNvSpPr txBox="1">
            <a:spLocks noChangeArrowheads="1"/>
          </p:cNvSpPr>
          <p:nvPr/>
        </p:nvSpPr>
        <p:spPr bwMode="auto">
          <a:xfrm>
            <a:off x="6948488" y="2243138"/>
            <a:ext cx="1485900"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p>
        </p:txBody>
      </p:sp>
      <p:grpSp>
        <p:nvGrpSpPr>
          <p:cNvPr id="96302" name="Group 46"/>
          <p:cNvGrpSpPr>
            <a:grpSpLocks/>
          </p:cNvGrpSpPr>
          <p:nvPr/>
        </p:nvGrpSpPr>
        <p:grpSpPr bwMode="auto">
          <a:xfrm>
            <a:off x="6765925" y="2819400"/>
            <a:ext cx="1627188" cy="1631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1006475">
                <a:buFont typeface="Arial" charset="0"/>
                <a:buNone/>
              </a:pPr>
              <a:r>
                <a:rPr lang="zh-CN" altLang="en-US" sz="1200" b="0">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364163" y="1476375"/>
            <a:ext cx="1700212"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rPr>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728913" y="3025775"/>
            <a:ext cx="1989137"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629025"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8" name="Straight Connector 141"/>
          <p:cNvCxnSpPr>
            <a:cxnSpLocks noChangeShapeType="1"/>
          </p:cNvCxnSpPr>
          <p:nvPr/>
        </p:nvCxnSpPr>
        <p:spPr bwMode="auto">
          <a:xfrm flipH="1">
            <a:off x="4787900" y="3025775"/>
            <a:ext cx="1989138"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689600"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15" name="Straight Connector 149"/>
          <p:cNvCxnSpPr>
            <a:cxnSpLocks noChangeShapeType="1"/>
          </p:cNvCxnSpPr>
          <p:nvPr/>
        </p:nvCxnSpPr>
        <p:spPr bwMode="auto">
          <a:xfrm flipH="1">
            <a:off x="6850063" y="3025775"/>
            <a:ext cx="1990725"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751763"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26" name="Straight Connector 141"/>
          <p:cNvCxnSpPr>
            <a:cxnSpLocks noChangeShapeType="1"/>
          </p:cNvCxnSpPr>
          <p:nvPr/>
        </p:nvCxnSpPr>
        <p:spPr bwMode="auto">
          <a:xfrm flipH="1">
            <a:off x="647700" y="3025775"/>
            <a:ext cx="1990725"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550988"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grpSp>
        <p:nvGrpSpPr>
          <p:cNvPr id="91192" name="Group 56"/>
          <p:cNvGrpSpPr>
            <a:grpSpLocks/>
          </p:cNvGrpSpPr>
          <p:nvPr/>
        </p:nvGrpSpPr>
        <p:grpSpPr bwMode="auto">
          <a:xfrm>
            <a:off x="2767013" y="1663700"/>
            <a:ext cx="1887537" cy="1041400"/>
            <a:chOff x="1743" y="1021"/>
            <a:chExt cx="1189" cy="656"/>
          </a:xfrm>
        </p:grpSpPr>
        <p:sp>
          <p:nvSpPr>
            <p:cNvPr id="80927" name="文本框 53"/>
            <p:cNvSpPr txBox="1">
              <a:spLocks noChangeArrowheads="1"/>
            </p:cNvSpPr>
            <p:nvPr/>
          </p:nvSpPr>
          <p:spPr bwMode="auto">
            <a:xfrm>
              <a:off x="2014" y="1021"/>
              <a:ext cx="776" cy="192"/>
            </a:xfrm>
            <a:prstGeom prst="rect">
              <a:avLst/>
            </a:prstGeom>
            <a:noFill/>
            <a:ln w="9525">
              <a:noFill/>
              <a:miter lim="800000"/>
              <a:headEnd/>
              <a:tailEnd/>
            </a:ln>
          </p:spPr>
          <p:txBody>
            <a:bodyPr>
              <a:spAutoFit/>
            </a:bodyPr>
            <a:lstStyle/>
            <a:p>
              <a:pPr defTabSz="914400"/>
              <a:r>
                <a:rPr lang="zh-CN" altLang="en-US" sz="1400">
                  <a:solidFill>
                    <a:srgbClr val="808080"/>
                  </a:solidFill>
                  <a:latin typeface="微软雅黑" pitchFamily="34" charset="-122"/>
                </a:rPr>
                <a:t>请输入标题</a:t>
              </a:r>
            </a:p>
          </p:txBody>
        </p:sp>
        <p:sp>
          <p:nvSpPr>
            <p:cNvPr id="80928" name="文本框 54"/>
            <p:cNvSpPr txBox="1">
              <a:spLocks noChangeArrowheads="1"/>
            </p:cNvSpPr>
            <p:nvPr/>
          </p:nvSpPr>
          <p:spPr bwMode="auto">
            <a:xfrm>
              <a:off x="1743"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303338" y="2171700"/>
            <a:ext cx="682625" cy="682625"/>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26" name="TextBox 67"/>
            <p:cNvSpPr txBox="1">
              <a:spLocks noChangeArrowheads="1"/>
            </p:cNvSpPr>
            <p:nvPr/>
          </p:nvSpPr>
          <p:spPr bwMode="auto">
            <a:xfrm>
              <a:off x="872"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1" name="Group 55"/>
          <p:cNvGrpSpPr>
            <a:grpSpLocks/>
          </p:cNvGrpSpPr>
          <p:nvPr/>
        </p:nvGrpSpPr>
        <p:grpSpPr bwMode="auto">
          <a:xfrm>
            <a:off x="750888" y="3416300"/>
            <a:ext cx="1887537" cy="1041400"/>
            <a:chOff x="473" y="2125"/>
            <a:chExt cx="1189" cy="656"/>
          </a:xfrm>
        </p:grpSpPr>
        <p:sp>
          <p:nvSpPr>
            <p:cNvPr id="80923" name="文本框 53"/>
            <p:cNvSpPr txBox="1">
              <a:spLocks noChangeArrowheads="1"/>
            </p:cNvSpPr>
            <p:nvPr/>
          </p:nvSpPr>
          <p:spPr bwMode="auto">
            <a:xfrm>
              <a:off x="744" y="2125"/>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4" name="文本框 54"/>
            <p:cNvSpPr txBox="1">
              <a:spLocks noChangeArrowheads="1"/>
            </p:cNvSpPr>
            <p:nvPr/>
          </p:nvSpPr>
          <p:spPr bwMode="auto">
            <a:xfrm>
              <a:off x="473" y="2291"/>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922838" y="3390900"/>
            <a:ext cx="1887537" cy="1041400"/>
            <a:chOff x="3101" y="2109"/>
            <a:chExt cx="1189" cy="656"/>
          </a:xfrm>
        </p:grpSpPr>
        <p:sp>
          <p:nvSpPr>
            <p:cNvPr id="80921" name="文本框 53"/>
            <p:cNvSpPr txBox="1">
              <a:spLocks noChangeArrowheads="1"/>
            </p:cNvSpPr>
            <p:nvPr/>
          </p:nvSpPr>
          <p:spPr bwMode="auto">
            <a:xfrm>
              <a:off x="3372" y="2109"/>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2" name="文本框 54"/>
            <p:cNvSpPr txBox="1">
              <a:spLocks noChangeArrowheads="1"/>
            </p:cNvSpPr>
            <p:nvPr/>
          </p:nvSpPr>
          <p:spPr bwMode="auto">
            <a:xfrm>
              <a:off x="3101" y="2275"/>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7015163" y="1663700"/>
            <a:ext cx="1887537" cy="1041400"/>
            <a:chOff x="4419" y="1021"/>
            <a:chExt cx="1189" cy="656"/>
          </a:xfrm>
        </p:grpSpPr>
        <p:sp>
          <p:nvSpPr>
            <p:cNvPr id="80919" name="文本框 53"/>
            <p:cNvSpPr txBox="1">
              <a:spLocks noChangeArrowheads="1"/>
            </p:cNvSpPr>
            <p:nvPr/>
          </p:nvSpPr>
          <p:spPr bwMode="auto">
            <a:xfrm>
              <a:off x="4690" y="1021"/>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0" name="文本框 54"/>
            <p:cNvSpPr txBox="1">
              <a:spLocks noChangeArrowheads="1"/>
            </p:cNvSpPr>
            <p:nvPr/>
          </p:nvSpPr>
          <p:spPr bwMode="auto">
            <a:xfrm>
              <a:off x="4419"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375025" y="3211513"/>
            <a:ext cx="682625" cy="682625"/>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8" name="TextBox 67"/>
            <p:cNvSpPr txBox="1">
              <a:spLocks noChangeArrowheads="1"/>
            </p:cNvSpPr>
            <p:nvPr/>
          </p:nvSpPr>
          <p:spPr bwMode="auto">
            <a:xfrm>
              <a:off x="2155"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89" name="Group 53"/>
          <p:cNvGrpSpPr>
            <a:grpSpLocks/>
          </p:cNvGrpSpPr>
          <p:nvPr/>
        </p:nvGrpSpPr>
        <p:grpSpPr bwMode="auto">
          <a:xfrm>
            <a:off x="5441950" y="2171700"/>
            <a:ext cx="682625" cy="682625"/>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6" name="TextBox 67"/>
            <p:cNvSpPr txBox="1">
              <a:spLocks noChangeArrowheads="1"/>
            </p:cNvSpPr>
            <p:nvPr/>
          </p:nvSpPr>
          <p:spPr bwMode="auto">
            <a:xfrm>
              <a:off x="3457"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0" name="Group 54"/>
          <p:cNvGrpSpPr>
            <a:grpSpLocks/>
          </p:cNvGrpSpPr>
          <p:nvPr/>
        </p:nvGrpSpPr>
        <p:grpSpPr bwMode="auto">
          <a:xfrm>
            <a:off x="7504113" y="3211513"/>
            <a:ext cx="682625" cy="682625"/>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4" name="TextBox 67"/>
            <p:cNvSpPr txBox="1">
              <a:spLocks noChangeArrowheads="1"/>
            </p:cNvSpPr>
            <p:nvPr/>
          </p:nvSpPr>
          <p:spPr bwMode="auto">
            <a:xfrm>
              <a:off x="4773"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620838" y="1054100"/>
            <a:ext cx="5545137" cy="409416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grpSp>
      <p:grpSp>
        <p:nvGrpSpPr>
          <p:cNvPr id="35" name="组合 34"/>
          <p:cNvGrpSpPr/>
          <p:nvPr/>
        </p:nvGrpSpPr>
        <p:grpSpPr>
          <a:xfrm flipH="1">
            <a:off x="5808323" y="2725120"/>
            <a:ext cx="3460081" cy="474249"/>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7053263" y="2278063"/>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grpSp>
        <p:nvGrpSpPr>
          <p:cNvPr id="43" name="组合 42"/>
          <p:cNvGrpSpPr/>
          <p:nvPr/>
        </p:nvGrpSpPr>
        <p:grpSpPr>
          <a:xfrm flipV="1">
            <a:off x="1026346" y="3620700"/>
            <a:ext cx="3460481" cy="448952"/>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7292975" y="4157663"/>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0" name="矩形 49"/>
          <p:cNvSpPr>
            <a:spLocks noChangeArrowheads="1"/>
          </p:cNvSpPr>
          <p:nvPr/>
        </p:nvSpPr>
        <p:spPr bwMode="auto">
          <a:xfrm>
            <a:off x="7292975" y="4441825"/>
            <a:ext cx="222250" cy="161925"/>
          </a:xfrm>
          <a:prstGeom prst="rect">
            <a:avLst/>
          </a:prstGeom>
          <a:solidFill>
            <a:schemeClr val="bg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1" name="矩形 50"/>
          <p:cNvSpPr>
            <a:spLocks noChangeArrowheads="1"/>
          </p:cNvSpPr>
          <p:nvPr/>
        </p:nvSpPr>
        <p:spPr bwMode="auto">
          <a:xfrm>
            <a:off x="7292975" y="4713288"/>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2" name="文本框 180"/>
          <p:cNvSpPr txBox="1">
            <a:spLocks noChangeArrowheads="1"/>
          </p:cNvSpPr>
          <p:nvPr/>
        </p:nvSpPr>
        <p:spPr bwMode="auto">
          <a:xfrm>
            <a:off x="7602538" y="4086225"/>
            <a:ext cx="1285875" cy="274638"/>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3" name="文本框 180"/>
          <p:cNvSpPr txBox="1">
            <a:spLocks noChangeArrowheads="1"/>
          </p:cNvSpPr>
          <p:nvPr/>
        </p:nvSpPr>
        <p:spPr bwMode="auto">
          <a:xfrm>
            <a:off x="7602538" y="437991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4" name="文本框 180"/>
          <p:cNvSpPr txBox="1">
            <a:spLocks noChangeArrowheads="1"/>
          </p:cNvSpPr>
          <p:nvPr/>
        </p:nvSpPr>
        <p:spPr bwMode="auto">
          <a:xfrm>
            <a:off x="7602538" y="465296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5" name="文本框 180"/>
          <p:cNvSpPr txBox="1">
            <a:spLocks noChangeArrowheads="1"/>
          </p:cNvSpPr>
          <p:nvPr/>
        </p:nvSpPr>
        <p:spPr bwMode="auto">
          <a:xfrm>
            <a:off x="1039813" y="4160838"/>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43000" y="1490663"/>
            <a:ext cx="2200275" cy="2463800"/>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6" name="TextBox 3"/>
            <p:cNvSpPr txBox="1">
              <a:spLocks noChangeArrowheads="1"/>
            </p:cNvSpPr>
            <p:nvPr/>
          </p:nvSpPr>
          <p:spPr bwMode="auto">
            <a:xfrm>
              <a:off x="1555978" y="2076415"/>
              <a:ext cx="1090288" cy="365679"/>
            </a:xfrm>
            <a:prstGeom prst="rect">
              <a:avLst/>
            </a:prstGeom>
            <a:noFill/>
            <a:ln w="9525">
              <a:noFill/>
              <a:miter lim="800000"/>
              <a:headEnd/>
              <a:tailEnd/>
            </a:ln>
          </p:spPr>
          <p:txBody>
            <a:bodyPr wrap="none" lIns="96780" tIns="48390" rIns="96780" bIns="48390">
              <a:spAutoFit/>
            </a:bodyPr>
            <a:lstStyle/>
            <a:p>
              <a:pPr defTabSz="968375"/>
              <a:r>
                <a:rPr lang="zh-CN" altLang="en-US" b="0">
                  <a:solidFill>
                    <a:schemeClr val="bg1"/>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495632"/>
            </a:xfrm>
            <a:prstGeom prst="rect">
              <a:avLst/>
            </a:prstGeom>
            <a:noFill/>
            <a:ln w="9525">
              <a:noFill/>
              <a:miter lim="800000"/>
              <a:headEnd/>
              <a:tailEnd/>
            </a:ln>
          </p:spPr>
          <p:txBody>
            <a:bodyPr lIns="96780" tIns="48390" rIns="96780" bIns="48390">
              <a:spAutoFit/>
            </a:bodyPr>
            <a:lstStyle/>
            <a:p>
              <a:pPr algn="ctr" defTabSz="968375"/>
              <a:r>
                <a:rPr lang="zh-CN" altLang="en-US" sz="1400" b="0">
                  <a:solidFill>
                    <a:schemeClr val="bg1"/>
                  </a:solidFill>
                </a:rPr>
                <a:t>请在此处添加您需要的文字内容</a:t>
              </a:r>
              <a:endParaRPr lang="en-US" altLang="zh-CN" sz="1400" b="0">
                <a:solidFill>
                  <a:schemeClr val="bg1"/>
                </a:solidFill>
              </a:endParaRPr>
            </a:p>
          </p:txBody>
        </p:sp>
      </p:grpSp>
      <p:sp>
        <p:nvSpPr>
          <p:cNvPr id="6" name="Rectangle 13" descr="FD1DDF730CE4456e89755B07FE1653D0# #Rectangle 13"/>
          <p:cNvSpPr>
            <a:spLocks noChangeArrowheads="1"/>
          </p:cNvSpPr>
          <p:nvPr/>
        </p:nvSpPr>
        <p:spPr bwMode="auto">
          <a:xfrm>
            <a:off x="1109663" y="4027488"/>
            <a:ext cx="226695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4089400" y="1662113"/>
            <a:ext cx="1820863" cy="2038350"/>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endParaRPr lang="zh-CN" altLang="en-US"/>
            </a:p>
          </p:txBody>
        </p:sp>
        <p:sp>
          <p:nvSpPr>
            <p:cNvPr id="85003" name="TextBox 8"/>
            <p:cNvSpPr txBox="1">
              <a:spLocks noChangeArrowheads="1"/>
            </p:cNvSpPr>
            <p:nvPr/>
          </p:nvSpPr>
          <p:spPr bwMode="auto">
            <a:xfrm>
              <a:off x="4199778" y="2105510"/>
              <a:ext cx="994731" cy="337078"/>
            </a:xfrm>
            <a:prstGeom prst="rect">
              <a:avLst/>
            </a:prstGeom>
            <a:noFill/>
            <a:ln w="9525">
              <a:noFill/>
              <a:miter lim="800000"/>
              <a:headEnd/>
              <a:tailEnd/>
            </a:ln>
          </p:spPr>
          <p:txBody>
            <a:bodyPr wrap="none" lIns="96780" tIns="48390" rIns="96780" bIns="48390">
              <a:spAutoFit/>
            </a:bodyPr>
            <a:lstStyle/>
            <a:p>
              <a:pPr defTabSz="968375"/>
              <a:r>
                <a:rPr lang="zh-CN" altLang="en-US" sz="1700" b="0">
                  <a:solidFill>
                    <a:schemeClr val="bg1"/>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38351"/>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rPr>
                <a:t>请在此处添加您需要的文字内容</a:t>
              </a:r>
              <a:endParaRPr lang="en-US" altLang="zh-CN" sz="1200" b="0">
                <a:solidFill>
                  <a:schemeClr val="bg1"/>
                </a:solidFill>
              </a:endParaRPr>
            </a:p>
          </p:txBody>
        </p:sp>
      </p:grpSp>
      <p:grpSp>
        <p:nvGrpSpPr>
          <p:cNvPr id="11" name="组合 10"/>
          <p:cNvGrpSpPr>
            <a:grpSpLocks/>
          </p:cNvGrpSpPr>
          <p:nvPr/>
        </p:nvGrpSpPr>
        <p:grpSpPr bwMode="auto">
          <a:xfrm>
            <a:off x="6723063" y="1758950"/>
            <a:ext cx="1606550" cy="1798638"/>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0" name="TextBox 12"/>
            <p:cNvSpPr txBox="1">
              <a:spLocks noChangeArrowheads="1"/>
            </p:cNvSpPr>
            <p:nvPr/>
          </p:nvSpPr>
          <p:spPr bwMode="auto">
            <a:xfrm>
              <a:off x="6601973" y="2106968"/>
              <a:ext cx="947347" cy="323578"/>
            </a:xfrm>
            <a:prstGeom prst="rect">
              <a:avLst/>
            </a:prstGeom>
            <a:noFill/>
            <a:ln w="9525">
              <a:noFill/>
              <a:miter lim="800000"/>
              <a:headEnd/>
              <a:tailEnd/>
            </a:ln>
          </p:spPr>
          <p:txBody>
            <a:bodyPr wrap="none" lIns="96780" tIns="48390" rIns="96780" bIns="48390">
              <a:spAutoFit/>
            </a:bodyPr>
            <a:lstStyle/>
            <a:p>
              <a:pPr defTabSz="968375"/>
              <a:r>
                <a:rPr lang="zh-CN" altLang="en-US" sz="1600" b="0">
                  <a:solidFill>
                    <a:schemeClr val="bg1"/>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1035"/>
            </a:xfrm>
            <a:prstGeom prst="rect">
              <a:avLst/>
            </a:prstGeom>
            <a:noFill/>
            <a:ln w="9525">
              <a:noFill/>
              <a:miter lim="800000"/>
              <a:headEnd/>
              <a:tailEnd/>
            </a:ln>
          </p:spPr>
          <p:txBody>
            <a:bodyPr lIns="96780" tIns="48390" rIns="96780" bIns="48390">
              <a:spAutoFit/>
            </a:bodyPr>
            <a:lstStyle/>
            <a:p>
              <a:pPr algn="ctr" defTabSz="968375"/>
              <a:r>
                <a:rPr lang="zh-CN" altLang="en-US" sz="1000" b="0">
                  <a:solidFill>
                    <a:schemeClr val="bg1"/>
                  </a:solidFill>
                </a:rPr>
                <a:t>请在此处添加您需要的文字内容</a:t>
              </a:r>
              <a:endParaRPr lang="en-US" altLang="zh-CN" sz="1000" b="0">
                <a:solidFill>
                  <a:schemeClr val="bg1"/>
                </a:solidFill>
              </a:endParaRPr>
            </a:p>
          </p:txBody>
        </p:sp>
      </p:grpSp>
      <p:sp>
        <p:nvSpPr>
          <p:cNvPr id="15" name="Rectangle 13" descr="FD1DDF730CE4456e89755B07FE1653D0# #Rectangle 13"/>
          <p:cNvSpPr>
            <a:spLocks noChangeArrowheads="1"/>
          </p:cNvSpPr>
          <p:nvPr/>
        </p:nvSpPr>
        <p:spPr bwMode="auto">
          <a:xfrm>
            <a:off x="3865563" y="3875088"/>
            <a:ext cx="226853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16" name="Rectangle 13" descr="FD1DDF730CE4456e89755B07FE1653D0# #Rectangle 13"/>
          <p:cNvSpPr>
            <a:spLocks noChangeArrowheads="1"/>
          </p:cNvSpPr>
          <p:nvPr/>
        </p:nvSpPr>
        <p:spPr bwMode="auto">
          <a:xfrm>
            <a:off x="6469063" y="3735388"/>
            <a:ext cx="214312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348038" y="1500188"/>
            <a:ext cx="3595687" cy="3122612"/>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914400" fontAlgn="auto">
              <a:spcBef>
                <a:spcPts val="0"/>
              </a:spcBef>
              <a:spcAft>
                <a:spcPts val="0"/>
              </a:spcAft>
              <a:defRPr/>
            </a:pPr>
            <a:endParaRPr lang="en-US" sz="1800" b="0" kern="0">
              <a:solidFill>
                <a:sysClr val="window" lastClr="FFFFFF"/>
              </a:solidFill>
              <a:latin typeface="Calibri"/>
              <a:ea typeface="+mn-ea"/>
            </a:endParaRPr>
          </a:p>
        </p:txBody>
      </p:sp>
      <p:sp>
        <p:nvSpPr>
          <p:cNvPr id="11" name="TextBox 10"/>
          <p:cNvSpPr txBox="1">
            <a:spLocks noChangeArrowheads="1"/>
          </p:cNvSpPr>
          <p:nvPr/>
        </p:nvSpPr>
        <p:spPr bwMode="auto">
          <a:xfrm>
            <a:off x="4065588" y="2868613"/>
            <a:ext cx="2239962" cy="352425"/>
          </a:xfrm>
          <a:prstGeom prst="rect">
            <a:avLst/>
          </a:prstGeom>
          <a:noFill/>
          <a:ln w="9525">
            <a:noFill/>
            <a:miter lim="800000"/>
            <a:headEnd/>
            <a:tailEnd/>
          </a:ln>
        </p:spPr>
        <p:txBody>
          <a:bodyPr lIns="96780" tIns="48390" rIns="96780" bIns="48390">
            <a:spAutoFit/>
          </a:bodyPr>
          <a:lstStyle/>
          <a:p>
            <a:pPr algn="ctr" defTabSz="968375">
              <a:lnSpc>
                <a:spcPct val="80000"/>
              </a:lnSpc>
            </a:pPr>
            <a:r>
              <a:rPr lang="zh-CN" altLang="en-US" sz="2100" b="0">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61988" y="2809875"/>
            <a:ext cx="148907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grpSp>
        <p:nvGrpSpPr>
          <p:cNvPr id="36" name="组合 35"/>
          <p:cNvGrpSpPr>
            <a:grpSpLocks/>
          </p:cNvGrpSpPr>
          <p:nvPr/>
        </p:nvGrpSpPr>
        <p:grpSpPr bwMode="auto">
          <a:xfrm>
            <a:off x="2293938" y="2366963"/>
            <a:ext cx="1249362" cy="1241425"/>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86287"/>
            </a:xfrm>
            <a:prstGeom prst="rect">
              <a:avLst/>
            </a:prstGeom>
            <a:solidFill>
              <a:schemeClr val="bg2"/>
            </a:solidFill>
            <a:ln w="9525">
              <a:noFill/>
              <a:miter lim="800000"/>
              <a:headEnd/>
              <a:tailEnd/>
            </a:ln>
          </p:spPr>
          <p:txBody>
            <a:bodyPr lIns="96780" tIns="48390" rIns="96780" bIns="48390">
              <a:spAutoFit/>
            </a:bodyPr>
            <a:lstStyle/>
            <a:p>
              <a:pPr algn="ctr" defTabSz="968375">
                <a:lnSpc>
                  <a:spcPct val="80000"/>
                </a:lnSpc>
              </a:pPr>
              <a:r>
                <a:rPr lang="en-US" altLang="zh-CN" sz="3400">
                  <a:solidFill>
                    <a:srgbClr val="FFFFFF"/>
                  </a:solidFill>
                  <a:latin typeface="Arial Rounded MT Bold"/>
                  <a:cs typeface="Times New Roman" pitchFamily="18" charset="0"/>
                </a:rPr>
                <a:t>01</a:t>
              </a:r>
              <a:endParaRPr lang="zh-CN" altLang="en-US" sz="3400">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294063" y="1168400"/>
            <a:ext cx="974725" cy="966788"/>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37043"/>
            </a:xfrm>
            <a:prstGeom prst="rect">
              <a:avLst/>
            </a:prstGeom>
            <a:solidFill>
              <a:schemeClr val="tx2"/>
            </a:solidFill>
            <a:ln w="9525">
              <a:noFill/>
              <a:miter lim="800000"/>
              <a:headEnd/>
              <a:tailEnd/>
            </a:ln>
          </p:spPr>
          <p:txBody>
            <a:bodyPr lIns="96780" tIns="48390" rIns="96780" bIns="48390">
              <a:spAutoFit/>
            </a:bodyPr>
            <a:lstStyle/>
            <a:p>
              <a:pPr algn="ctr" defTabSz="968375">
                <a:lnSpc>
                  <a:spcPct val="80000"/>
                </a:lnSpc>
              </a:pPr>
              <a:r>
                <a:rPr lang="en-US" altLang="zh-CN" sz="3000">
                  <a:solidFill>
                    <a:srgbClr val="FFFFFF"/>
                  </a:solidFill>
                  <a:latin typeface="Arial Rounded MT Bold"/>
                  <a:cs typeface="Times New Roman" pitchFamily="18" charset="0"/>
                </a:rPr>
                <a:t>02</a:t>
              </a:r>
              <a:endParaRPr lang="zh-CN" altLang="en-US" sz="3000">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803775" y="914400"/>
            <a:ext cx="755650" cy="750888"/>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0639"/>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500">
                  <a:solidFill>
                    <a:srgbClr val="FFFFFF"/>
                  </a:solidFill>
                  <a:latin typeface="Arial Rounded MT Bold"/>
                  <a:cs typeface="Times New Roman" pitchFamily="18" charset="0"/>
                </a:rPr>
                <a:t>03</a:t>
              </a:r>
              <a:endParaRPr lang="zh-CN" altLang="en-US" sz="2500">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6234113" y="1595438"/>
            <a:ext cx="730250" cy="538162"/>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563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100">
                  <a:solidFill>
                    <a:srgbClr val="FFFFFF"/>
                  </a:solidFill>
                  <a:latin typeface="Arial Rounded MT Bold"/>
                  <a:cs typeface="Times New Roman" pitchFamily="18" charset="0"/>
                </a:rPr>
                <a:t>04</a:t>
              </a:r>
              <a:endParaRPr lang="zh-CN" altLang="en-US" sz="2100">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745288" y="2895600"/>
            <a:ext cx="498475" cy="411163"/>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05</a:t>
              </a:r>
              <a:endParaRPr lang="zh-CN" altLang="en-US" sz="1500">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6143625" y="4038600"/>
            <a:ext cx="442913" cy="341313"/>
            <a:chOff x="5778650" y="3846661"/>
            <a:chExt cx="415986" cy="324584"/>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06</a:t>
              </a:r>
              <a:endParaRPr lang="zh-CN" altLang="en-US" sz="1500">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872038" y="4441825"/>
            <a:ext cx="465137" cy="290513"/>
            <a:chOff x="4582797" y="4230767"/>
            <a:chExt cx="437416" cy="275688"/>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0066"/>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300">
                  <a:solidFill>
                    <a:srgbClr val="FFFFFF"/>
                  </a:solidFill>
                  <a:latin typeface="Arial Rounded MT Bold"/>
                  <a:cs typeface="Times New Roman" pitchFamily="18" charset="0"/>
                </a:rPr>
                <a:t>07</a:t>
              </a:r>
              <a:endParaRPr lang="zh-CN" altLang="en-US" sz="1300">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697288" y="4005263"/>
            <a:ext cx="366712" cy="239712"/>
            <a:chOff x="3478687" y="3814541"/>
            <a:chExt cx="343168" cy="229371"/>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08105"/>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000">
                  <a:solidFill>
                    <a:srgbClr val="FFFFFF"/>
                  </a:solidFill>
                  <a:latin typeface="Arial Rounded MT Bold"/>
                  <a:cs typeface="Times New Roman" pitchFamily="18" charset="0"/>
                </a:rPr>
                <a:t>08</a:t>
              </a:r>
              <a:endParaRPr lang="zh-CN" altLang="en-US" sz="1000">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720850" y="1354138"/>
            <a:ext cx="1487488"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619750" y="935038"/>
            <a:ext cx="14890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967538" y="1560513"/>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1" name="TextBox 30"/>
          <p:cNvSpPr txBox="1">
            <a:spLocks noChangeArrowheads="1"/>
          </p:cNvSpPr>
          <p:nvPr/>
        </p:nvSpPr>
        <p:spPr bwMode="auto">
          <a:xfrm>
            <a:off x="7310438" y="2813050"/>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2" name="TextBox 31"/>
          <p:cNvSpPr txBox="1">
            <a:spLocks noChangeArrowheads="1"/>
          </p:cNvSpPr>
          <p:nvPr/>
        </p:nvSpPr>
        <p:spPr bwMode="auto">
          <a:xfrm>
            <a:off x="6586538" y="3898900"/>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3" name="TextBox 32"/>
          <p:cNvSpPr txBox="1">
            <a:spLocks noChangeArrowheads="1"/>
          </p:cNvSpPr>
          <p:nvPr/>
        </p:nvSpPr>
        <p:spPr bwMode="auto">
          <a:xfrm>
            <a:off x="4338638" y="4745038"/>
            <a:ext cx="17684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154238" y="4027488"/>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flipH="1">
            <a:off x="1876425" y="2562225"/>
            <a:ext cx="2376488" cy="1531938"/>
          </a:xfrm>
          <a:prstGeom prst="parallelogram">
            <a:avLst>
              <a:gd name="adj" fmla="val 88330"/>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3" name="平行四边形 2"/>
          <p:cNvSpPr>
            <a:spLocks noChangeArrowheads="1"/>
          </p:cNvSpPr>
          <p:nvPr/>
        </p:nvSpPr>
        <p:spPr bwMode="auto">
          <a:xfrm flipH="1">
            <a:off x="35020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4" name="平行四边形 3"/>
          <p:cNvSpPr>
            <a:spLocks noChangeArrowheads="1"/>
          </p:cNvSpPr>
          <p:nvPr/>
        </p:nvSpPr>
        <p:spPr bwMode="auto">
          <a:xfrm flipH="1">
            <a:off x="51276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solidFill>
                <a:srgbClr val="808080"/>
              </a:solidFill>
              <a:latin typeface="Calibri" pitchFamily="34" charset="0"/>
              <a:ea typeface="宋体" charset="-122"/>
            </a:endParaRPr>
          </a:p>
        </p:txBody>
      </p:sp>
      <p:sp>
        <p:nvSpPr>
          <p:cNvPr id="5" name="TextBox 61"/>
          <p:cNvSpPr txBox="1">
            <a:spLocks noChangeArrowheads="1"/>
          </p:cNvSpPr>
          <p:nvPr/>
        </p:nvSpPr>
        <p:spPr bwMode="auto">
          <a:xfrm>
            <a:off x="1827213" y="2206625"/>
            <a:ext cx="955675" cy="323850"/>
          </a:xfrm>
          <a:prstGeom prst="rect">
            <a:avLst/>
          </a:prstGeom>
          <a:noFill/>
          <a:ln w="9525">
            <a:noFill/>
            <a:miter lim="800000"/>
            <a:headEnd/>
            <a:tailEnd/>
          </a:ln>
        </p:spPr>
        <p:txBody>
          <a:bodyPr wrap="none" lIns="96780" tIns="48390" rIns="96780" bIns="48390">
            <a:spAutoFit/>
          </a:bodyPr>
          <a:lstStyle/>
          <a:p>
            <a:pPr defTabSz="968375"/>
            <a:r>
              <a:rPr lang="zh-CN" altLang="en-US" sz="1500" b="0">
                <a:solidFill>
                  <a:srgbClr val="595959"/>
                </a:solidFill>
                <a:latin typeface="微软雅黑" pitchFamily="34" charset="-122"/>
              </a:rPr>
              <a:t>标题内容</a:t>
            </a:r>
          </a:p>
        </p:txBody>
      </p:sp>
      <p:sp>
        <p:nvSpPr>
          <p:cNvPr id="6" name="TextBox 61"/>
          <p:cNvSpPr txBox="1">
            <a:spLocks noChangeArrowheads="1"/>
          </p:cNvSpPr>
          <p:nvPr/>
        </p:nvSpPr>
        <p:spPr bwMode="auto">
          <a:xfrm>
            <a:off x="3565525"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7" name="TextBox 61"/>
          <p:cNvSpPr txBox="1">
            <a:spLocks noChangeArrowheads="1"/>
          </p:cNvSpPr>
          <p:nvPr/>
        </p:nvSpPr>
        <p:spPr bwMode="auto">
          <a:xfrm>
            <a:off x="5156200"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8" name="平行四边形 7"/>
          <p:cNvSpPr>
            <a:spLocks noChangeArrowheads="1"/>
          </p:cNvSpPr>
          <p:nvPr/>
        </p:nvSpPr>
        <p:spPr bwMode="auto">
          <a:xfrm>
            <a:off x="16129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 name="平行四边形 8"/>
          <p:cNvSpPr>
            <a:spLocks noChangeArrowheads="1"/>
          </p:cNvSpPr>
          <p:nvPr/>
        </p:nvSpPr>
        <p:spPr bwMode="auto">
          <a:xfrm>
            <a:off x="32385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10" name="平行四边形 9"/>
          <p:cNvSpPr>
            <a:spLocks noChangeArrowheads="1"/>
          </p:cNvSpPr>
          <p:nvPr/>
        </p:nvSpPr>
        <p:spPr bwMode="auto">
          <a:xfrm>
            <a:off x="48641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4221" name="AutoShape 13"/>
          <p:cNvSpPr>
            <a:spLocks noChangeArrowheads="1"/>
          </p:cNvSpPr>
          <p:nvPr/>
        </p:nvSpPr>
        <p:spPr bwMode="auto">
          <a:xfrm rot="582694" flipV="1">
            <a:off x="6229350" y="1333500"/>
            <a:ext cx="2016125" cy="2879725"/>
          </a:xfrm>
          <a:prstGeom prst="downArrow">
            <a:avLst>
              <a:gd name="adj1" fmla="val 47852"/>
              <a:gd name="adj2" fmla="val 40443"/>
            </a:avLst>
          </a:prstGeom>
          <a:solidFill>
            <a:schemeClr val="tx2"/>
          </a:solidFill>
          <a:ln w="9525">
            <a:noFill/>
            <a:miter lim="800000"/>
            <a:headEnd/>
            <a:tailEnd/>
          </a:ln>
        </p:spPr>
        <p:txBody>
          <a:bodyPr vert="eaVert" wrap="none" anchor="ctr"/>
          <a:lstStyle/>
          <a:p>
            <a:endParaRPr lang="zh-CN" altLang="en-US"/>
          </a:p>
        </p:txBody>
      </p:sp>
      <p:sp>
        <p:nvSpPr>
          <p:cNvPr id="94224" name="Text Box 16"/>
          <p:cNvSpPr txBox="1">
            <a:spLocks noChangeArrowheads="1"/>
          </p:cNvSpPr>
          <p:nvPr/>
        </p:nvSpPr>
        <p:spPr bwMode="auto">
          <a:xfrm rot="639660">
            <a:off x="6923088" y="2195513"/>
            <a:ext cx="458787" cy="2305050"/>
          </a:xfrm>
          <a:prstGeom prst="rect">
            <a:avLst/>
          </a:prstGeom>
          <a:noFill/>
          <a:ln w="9525">
            <a:noFill/>
            <a:miter lim="800000"/>
            <a:headEnd/>
            <a:tailEnd/>
          </a:ln>
        </p:spPr>
        <p:txBody>
          <a:bodyPr vert="eaVert">
            <a:spAutoFit/>
          </a:bodyPr>
          <a:lstStyle/>
          <a:p>
            <a:pPr defTabSz="914400">
              <a:spcBef>
                <a:spcPct val="50000"/>
              </a:spcBef>
            </a:pPr>
            <a:r>
              <a:rPr lang="zh-CN" altLang="en-US" sz="1800" b="0">
                <a:solidFill>
                  <a:schemeClr val="bg1"/>
                </a:solidFill>
              </a:rPr>
              <a:t>单击此处添加标题</a:t>
            </a:r>
          </a:p>
        </p:txBody>
      </p:sp>
      <p:sp>
        <p:nvSpPr>
          <p:cNvPr id="94225" name="AutoShape 17"/>
          <p:cNvSpPr>
            <a:spLocks noChangeArrowheads="1"/>
          </p:cNvSpPr>
          <p:nvPr/>
        </p:nvSpPr>
        <p:spPr bwMode="auto">
          <a:xfrm>
            <a:off x="-684213" y="4068763"/>
            <a:ext cx="10729913" cy="936625"/>
          </a:xfrm>
          <a:prstGeom prst="roundRect">
            <a:avLst>
              <a:gd name="adj" fmla="val 16667"/>
            </a:avLst>
          </a:prstGeom>
          <a:solidFill>
            <a:schemeClr val="tx2"/>
          </a:solidFill>
          <a:ln w="9525">
            <a:noFill/>
            <a:round/>
            <a:headEnd/>
            <a:tailEnd/>
          </a:ln>
        </p:spPr>
        <p:txBody>
          <a:bodyPr wrap="none" anchor="ctr"/>
          <a:lstStyle/>
          <a:p>
            <a:endParaRPr lang="zh-CN" altLang="en-US"/>
          </a:p>
        </p:txBody>
      </p:sp>
      <p:sp>
        <p:nvSpPr>
          <p:cNvPr id="11" name="Rectangle 8"/>
          <p:cNvSpPr>
            <a:spLocks noChangeArrowheads="1"/>
          </p:cNvSpPr>
          <p:nvPr/>
        </p:nvSpPr>
        <p:spPr bwMode="gray">
          <a:xfrm>
            <a:off x="2052638" y="4365625"/>
            <a:ext cx="5619750" cy="460375"/>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a:t>
            </a:r>
            <a:endParaRPr lang="en-US" altLang="zh-CN" sz="1200" b="0">
              <a:solidFill>
                <a:schemeClr val="bg1"/>
              </a:solidFill>
              <a:sym typeface="造字工房悦黑体验版常规体" pitchFamily="50"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4225"/>
                                        </p:tgtEl>
                                        <p:attrNameLst>
                                          <p:attrName>style.visibility</p:attrName>
                                        </p:attrNameLst>
                                      </p:cBhvr>
                                      <p:to>
                                        <p:strVal val="visible"/>
                                      </p:to>
                                    </p:set>
                                    <p:animEffect transition="in" filter="wipe(up)">
                                      <p:cBhvr>
                                        <p:cTn id="7" dur="500"/>
                                        <p:tgtEl>
                                          <p:spTgt spid="942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94221"/>
                                        </p:tgtEl>
                                        <p:attrNameLst>
                                          <p:attrName>style.visibility</p:attrName>
                                        </p:attrNameLst>
                                      </p:cBhvr>
                                      <p:to>
                                        <p:strVal val="visible"/>
                                      </p:to>
                                    </p:set>
                                    <p:animEffect transition="in" filter="wipe(down)">
                                      <p:cBhvr>
                                        <p:cTn id="41" dur="500"/>
                                        <p:tgtEl>
                                          <p:spTgt spid="94221"/>
                                        </p:tgtEl>
                                      </p:cBhvr>
                                    </p:animEffect>
                                  </p:childTnLst>
                                </p:cTn>
                              </p:par>
                            </p:childTnLst>
                          </p:cTn>
                        </p:par>
                        <p:par>
                          <p:cTn id="42" fill="hold">
                            <p:stCondLst>
                              <p:cond delay="5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94224"/>
                                        </p:tgtEl>
                                        <p:attrNameLst>
                                          <p:attrName>style.visibility</p:attrName>
                                        </p:attrNameLst>
                                      </p:cBhvr>
                                      <p:to>
                                        <p:strVal val="visible"/>
                                      </p:to>
                                    </p:set>
                                    <p:anim by="(-#ppt_w*2)" calcmode="lin" valueType="num">
                                      <p:cBhvr rctx="PPT">
                                        <p:cTn id="45" dur="250" autoRev="1" fill="hold">
                                          <p:stCondLst>
                                            <p:cond delay="0"/>
                                          </p:stCondLst>
                                        </p:cTn>
                                        <p:tgtEl>
                                          <p:spTgt spid="94224"/>
                                        </p:tgtEl>
                                        <p:attrNameLst>
                                          <p:attrName>ppt_w</p:attrName>
                                        </p:attrNameLst>
                                      </p:cBhvr>
                                    </p:anim>
                                    <p:anim by="(#ppt_w*0.50)" calcmode="lin" valueType="num">
                                      <p:cBhvr>
                                        <p:cTn id="46" dur="250" decel="50000" autoRev="1" fill="hold">
                                          <p:stCondLst>
                                            <p:cond delay="0"/>
                                          </p:stCondLst>
                                        </p:cTn>
                                        <p:tgtEl>
                                          <p:spTgt spid="94224"/>
                                        </p:tgtEl>
                                        <p:attrNameLst>
                                          <p:attrName>ppt_x</p:attrName>
                                        </p:attrNameLst>
                                      </p:cBhvr>
                                    </p:anim>
                                    <p:anim from="(-#ppt_h/2)" to="(#ppt_y)" calcmode="lin" valueType="num">
                                      <p:cBhvr>
                                        <p:cTn id="47" dur="500" fill="hold">
                                          <p:stCondLst>
                                            <p:cond delay="0"/>
                                          </p:stCondLst>
                                        </p:cTn>
                                        <p:tgtEl>
                                          <p:spTgt spid="94224"/>
                                        </p:tgtEl>
                                        <p:attrNameLst>
                                          <p:attrName>ppt_y</p:attrName>
                                        </p:attrNameLst>
                                      </p:cBhvr>
                                    </p:anim>
                                    <p:animRot by="21600000">
                                      <p:cBhvr>
                                        <p:cTn id="48" dur="500" fill="hold">
                                          <p:stCondLst>
                                            <p:cond delay="0"/>
                                          </p:stCondLst>
                                        </p:cTn>
                                        <p:tgtEl>
                                          <p:spTgt spid="94224"/>
                                        </p:tgtEl>
                                        <p:attrNameLst>
                                          <p:attrName>r</p:attrName>
                                        </p:attrNameLst>
                                      </p:cBhvr>
                                    </p:animRot>
                                  </p:childTnLst>
                                </p:cTn>
                              </p:par>
                            </p:childTnLst>
                          </p:cTn>
                        </p:par>
                        <p:par>
                          <p:cTn id="49" fill="hold">
                            <p:stCondLst>
                              <p:cond delay="5850"/>
                            </p:stCondLst>
                            <p:childTnLst>
                              <p:par>
                                <p:cTn id="50" presetID="42"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94221" grpId="0" animBg="1"/>
      <p:bldP spid="94224" grpId="0"/>
      <p:bldP spid="94225"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443288" y="1085850"/>
            <a:ext cx="3914775" cy="1598613"/>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91152" name="文本框 3"/>
            <p:cNvSpPr txBox="1">
              <a:spLocks noChangeArrowheads="1"/>
            </p:cNvSpPr>
            <p:nvPr/>
          </p:nvSpPr>
          <p:spPr bwMode="auto">
            <a:xfrm rot="1212081">
              <a:off x="4944763" y="1939188"/>
              <a:ext cx="1431670" cy="231296"/>
            </a:xfrm>
            <a:prstGeom prst="rect">
              <a:avLst/>
            </a:prstGeom>
            <a:solidFill>
              <a:schemeClr val="tx2"/>
            </a:solidFill>
            <a:ln w="9525">
              <a:noFill/>
              <a:miter lim="800000"/>
              <a:headEnd/>
              <a:tailEnd/>
            </a:ln>
          </p:spPr>
          <p:txBody>
            <a:bodyPr wrap="none" lIns="0" tIns="36293" rIns="0" bIns="36293">
              <a:spAutoFit/>
            </a:bodyPr>
            <a:lstStyle/>
            <a:p>
              <a:pPr algn="r" defTabSz="725488"/>
              <a:r>
                <a:rPr lang="zh-CN" altLang="en-US" sz="1300" b="0">
                  <a:solidFill>
                    <a:schemeClr val="bg1"/>
                  </a:solidFill>
                  <a:latin typeface="Calibri" pitchFamily="34" charset="0"/>
                </a:rPr>
                <a:t>请在此处添加关键字</a:t>
              </a:r>
            </a:p>
          </p:txBody>
        </p:sp>
      </p:grpSp>
      <p:grpSp>
        <p:nvGrpSpPr>
          <p:cNvPr id="90114" name="组合 4"/>
          <p:cNvGrpSpPr>
            <a:grpSpLocks/>
          </p:cNvGrpSpPr>
          <p:nvPr/>
        </p:nvGrpSpPr>
        <p:grpSpPr bwMode="auto">
          <a:xfrm>
            <a:off x="2425700" y="1941513"/>
            <a:ext cx="3914775" cy="1577975"/>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91150" name="文本框 6"/>
            <p:cNvSpPr txBox="1">
              <a:spLocks noChangeArrowheads="1"/>
            </p:cNvSpPr>
            <p:nvPr/>
          </p:nvSpPr>
          <p:spPr bwMode="auto">
            <a:xfrm rot="1309175">
              <a:off x="2686500" y="2355989"/>
              <a:ext cx="1431670" cy="234321"/>
            </a:xfrm>
            <a:prstGeom prst="rect">
              <a:avLst/>
            </a:prstGeom>
            <a:solidFill>
              <a:schemeClr val="bg2"/>
            </a:solidFill>
            <a:ln w="9525">
              <a:noFill/>
              <a:miter lim="800000"/>
              <a:headEnd/>
              <a:tailEnd/>
            </a:ln>
          </p:spPr>
          <p:txBody>
            <a:bodyPr wrap="none" lIns="0" tIns="36293" rIns="0" bIns="36293">
              <a:spAutoFit/>
            </a:bodyPr>
            <a:lstStyle/>
            <a:p>
              <a:pPr defTabSz="725488"/>
              <a:r>
                <a:rPr lang="zh-CN" altLang="en-US" sz="1300" b="0">
                  <a:solidFill>
                    <a:schemeClr val="bg1"/>
                  </a:solidFill>
                  <a:latin typeface="Calibri" pitchFamily="34" charset="0"/>
                </a:rPr>
                <a:t>请在此处添加关键字</a:t>
              </a:r>
            </a:p>
          </p:txBody>
        </p:sp>
      </p:grpSp>
      <p:sp>
        <p:nvSpPr>
          <p:cNvPr id="90115" name="文本框 7"/>
          <p:cNvSpPr txBox="1">
            <a:spLocks noChangeArrowheads="1"/>
          </p:cNvSpPr>
          <p:nvPr/>
        </p:nvSpPr>
        <p:spPr bwMode="auto">
          <a:xfrm>
            <a:off x="74755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93738" y="1417638"/>
            <a:ext cx="1608137" cy="142975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dirty="0" smtClean="0">
                <a:solidFill>
                  <a:srgbClr val="808080"/>
                </a:solidFill>
              </a:rPr>
              <a:t>亮亮图文旗舰店</a:t>
            </a:r>
            <a:r>
              <a:rPr lang="en-US" altLang="zh-CN" sz="1000" b="0" dirty="0" smtClean="0">
                <a:solidFill>
                  <a:srgbClr val="808080"/>
                </a:solidFill>
              </a:rPr>
              <a:t>https://</a:t>
            </a:r>
            <a:r>
              <a:rPr lang="en-US" altLang="zh-CN" sz="1000" b="0" dirty="0" smtClean="0">
                <a:solidFill>
                  <a:srgbClr val="808080"/>
                </a:solidFill>
              </a:rPr>
              <a:t>liangliangtuwen.tmall.com</a:t>
            </a:r>
            <a:r>
              <a:rPr lang="zh-CN" altLang="en-US" sz="1000" b="0" dirty="0" smtClean="0">
                <a:solidFill>
                  <a:srgbClr val="808080"/>
                </a:solidFill>
              </a:rPr>
              <a:t>亮亮图文旗舰店</a:t>
            </a:r>
            <a:r>
              <a:rPr lang="en-US" altLang="zh-CN" sz="1000" b="0" dirty="0" smtClean="0">
                <a:solidFill>
                  <a:srgbClr val="808080"/>
                </a:solidFill>
              </a:rPr>
              <a:t>https://liangliangtuwen.tmall.com</a:t>
            </a:r>
          </a:p>
          <a:p>
            <a:pPr algn="just" defTabSz="725488">
              <a:lnSpc>
                <a:spcPct val="150000"/>
              </a:lnSpc>
            </a:pPr>
            <a:endParaRPr lang="en-US" altLang="zh-CN" sz="1000" b="0" dirty="0">
              <a:solidFill>
                <a:srgbClr val="808080"/>
              </a:solidFill>
            </a:endParaRPr>
          </a:p>
        </p:txBody>
      </p:sp>
      <p:grpSp>
        <p:nvGrpSpPr>
          <p:cNvPr id="90117" name="组合 9"/>
          <p:cNvGrpSpPr>
            <a:grpSpLocks/>
          </p:cNvGrpSpPr>
          <p:nvPr/>
        </p:nvGrpSpPr>
        <p:grpSpPr bwMode="auto">
          <a:xfrm>
            <a:off x="693738" y="3892550"/>
            <a:ext cx="3484562" cy="1039813"/>
            <a:chOff x="3793629" y="732817"/>
            <a:chExt cx="3356715" cy="1013721"/>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7" name="TextBox 81"/>
            <p:cNvSpPr txBox="1">
              <a:spLocks noChangeArrowheads="1"/>
            </p:cNvSpPr>
            <p:nvPr/>
          </p:nvSpPr>
          <p:spPr bwMode="auto">
            <a:xfrm>
              <a:off x="4006195" y="732817"/>
              <a:ext cx="3113564" cy="278580"/>
            </a:xfrm>
            <a:prstGeom prst="rect">
              <a:avLst/>
            </a:prstGeom>
            <a:noFill/>
            <a:ln w="9525">
              <a:noFill/>
              <a:miter lim="800000"/>
              <a:headEnd/>
              <a:tailEnd/>
            </a:ln>
          </p:spPr>
          <p:txBody>
            <a:bodyPr lIns="72585" tIns="36293" rIns="72585" bIns="36293">
              <a:spAutoFit/>
            </a:bodyPr>
            <a:lstStyle/>
            <a:p>
              <a:pPr defTabSz="725488"/>
              <a:r>
                <a:rPr lang="zh-CN" altLang="en-US" sz="1400">
                  <a:solidFill>
                    <a:srgbClr val="808080"/>
                  </a:solidFill>
                  <a:latin typeface="微软雅黑" pitchFamily="34" charset="-122"/>
                </a:rPr>
                <a:t>在此处添加小标题</a:t>
              </a:r>
            </a:p>
          </p:txBody>
        </p:sp>
        <p:sp>
          <p:nvSpPr>
            <p:cNvPr id="91148" name="TextBox 82"/>
            <p:cNvSpPr txBox="1">
              <a:spLocks noChangeArrowheads="1"/>
            </p:cNvSpPr>
            <p:nvPr/>
          </p:nvSpPr>
          <p:spPr bwMode="auto">
            <a:xfrm>
              <a:off x="4087246" y="1006754"/>
              <a:ext cx="3063098"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600700" y="3892550"/>
            <a:ext cx="3482975" cy="1039813"/>
            <a:chOff x="3793629" y="732817"/>
            <a:chExt cx="3356715" cy="1013721"/>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72585" tIns="36293" rIns="72585" bIns="36293">
              <a:spAutoFit/>
            </a:bodyPr>
            <a:lstStyle/>
            <a:p>
              <a:pPr defTabSz="725488"/>
              <a:r>
                <a:rPr lang="zh-CN" altLang="en-US" sz="1300">
                  <a:solidFill>
                    <a:schemeClr val="tx2"/>
                  </a:solidFill>
                  <a:latin typeface="微软雅黑" pitchFamily="34" charset="-122"/>
                </a:rPr>
                <a:t>在此处添加小标题</a:t>
              </a:r>
            </a:p>
          </p:txBody>
        </p:sp>
        <p:sp>
          <p:nvSpPr>
            <p:cNvPr id="91145" name="TextBox 82"/>
            <p:cNvSpPr txBox="1">
              <a:spLocks noChangeArrowheads="1"/>
            </p:cNvSpPr>
            <p:nvPr/>
          </p:nvSpPr>
          <p:spPr bwMode="auto">
            <a:xfrm>
              <a:off x="4087380" y="1006754"/>
              <a:ext cx="3062964"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3184525" y="1604963"/>
            <a:ext cx="1652588" cy="2227262"/>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400" b="0">
              <a:ea typeface="造字工房悦黑体验版常规体" pitchFamily="50" charset="-122"/>
            </a:endParaRPr>
          </a:p>
        </p:txBody>
      </p:sp>
      <p:sp>
        <p:nvSpPr>
          <p:cNvPr id="97284" name="矩形 5"/>
          <p:cNvSpPr>
            <a:spLocks noChangeArrowheads="1"/>
          </p:cNvSpPr>
          <p:nvPr/>
        </p:nvSpPr>
        <p:spPr bwMode="auto">
          <a:xfrm>
            <a:off x="4938713" y="1604963"/>
            <a:ext cx="1639887" cy="2227262"/>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678613" y="1604963"/>
            <a:ext cx="1566862" cy="2227262"/>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28652" tIns="36293" rIns="142884" bIns="36293" anchor="ctr"/>
          <a:lstStyle/>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813050" y="2401888"/>
            <a:ext cx="642938" cy="633412"/>
          </a:xfrm>
          <a:prstGeom prst="ellipse">
            <a:avLst/>
          </a:prstGeom>
          <a:solidFill>
            <a:srgbClr val="008E0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7" name="椭圆 8"/>
          <p:cNvSpPr>
            <a:spLocks noChangeArrowheads="1"/>
          </p:cNvSpPr>
          <p:nvPr/>
        </p:nvSpPr>
        <p:spPr bwMode="auto">
          <a:xfrm>
            <a:off x="4565650" y="2401888"/>
            <a:ext cx="644525" cy="633412"/>
          </a:xfrm>
          <a:prstGeom prst="ellipse">
            <a:avLst/>
          </a:prstGeom>
          <a:solidFill>
            <a:srgbClr val="008E0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8" name="椭圆 9"/>
          <p:cNvSpPr>
            <a:spLocks noChangeArrowheads="1"/>
          </p:cNvSpPr>
          <p:nvPr/>
        </p:nvSpPr>
        <p:spPr bwMode="auto">
          <a:xfrm>
            <a:off x="6307138" y="2401888"/>
            <a:ext cx="642937" cy="633412"/>
          </a:xfrm>
          <a:prstGeom prst="ellipse">
            <a:avLst/>
          </a:prstGeom>
          <a:solidFill>
            <a:srgbClr val="008E0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9" name="矩形 3"/>
          <p:cNvSpPr>
            <a:spLocks noChangeArrowheads="1"/>
          </p:cNvSpPr>
          <p:nvPr/>
        </p:nvSpPr>
        <p:spPr bwMode="auto">
          <a:xfrm>
            <a:off x="1555750" y="1604963"/>
            <a:ext cx="1528763" cy="2227262"/>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42884" tIns="36293" rIns="357210" bIns="36293" anchor="ctr"/>
          <a:lstStyle/>
          <a:p>
            <a:pPr algn="ctr" defTabSz="725488">
              <a:lnSpc>
                <a:spcPct val="110000"/>
              </a:lnSpc>
            </a:pPr>
            <a:endParaRPr lang="zh-CN" alt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zh-CN" altLang="en-US" sz="1000" b="0"/>
          </a:p>
          <a:p>
            <a:pPr algn="ctr" defTabSz="725488">
              <a:lnSpc>
                <a:spcPct val="110000"/>
              </a:lnSpc>
              <a:buFont typeface="Arial" charset="0"/>
              <a:buNone/>
            </a:pPr>
            <a:endParaRPr lang="zh-CN" altLang="en-US" sz="1000" b="0">
              <a:solidFill>
                <a:schemeClr val="bg1"/>
              </a:solidFill>
              <a:sym typeface="微软雅黑" pitchFamily="34" charset="-122"/>
            </a:endParaRPr>
          </a:p>
        </p:txBody>
      </p:sp>
      <p:sp>
        <p:nvSpPr>
          <p:cNvPr id="97294" name="矩形 15"/>
          <p:cNvSpPr>
            <a:spLocks noChangeArrowheads="1"/>
          </p:cNvSpPr>
          <p:nvPr/>
        </p:nvSpPr>
        <p:spPr bwMode="auto">
          <a:xfrm>
            <a:off x="1555750" y="4156075"/>
            <a:ext cx="6689725" cy="849313"/>
          </a:xfrm>
          <a:prstGeom prst="rect">
            <a:avLst/>
          </a:prstGeom>
          <a:solidFill>
            <a:schemeClr val="tx2"/>
          </a:solidFill>
          <a:ln w="25400">
            <a:noFill/>
            <a:bevel/>
            <a:headEnd/>
            <a:tailEnd/>
          </a:ln>
        </p:spPr>
        <p:txBody>
          <a:bodyPr lIns="72585" tIns="36293" rIns="72585" bIns="36293" anchor="ctr"/>
          <a:lstStyle/>
          <a:p>
            <a:pPr algn="ctr" defTabSz="725488">
              <a:buFont typeface="Arial" charset="0"/>
              <a:buNone/>
            </a:pPr>
            <a:endParaRPr lang="zh-CN" altLang="en-US" sz="1400" b="0">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555750"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216275"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957763"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600825" y="4284663"/>
            <a:ext cx="1716088" cy="2714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555750"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216275"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957763"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589713" y="4645025"/>
            <a:ext cx="1655762"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8" name="Rectangle 4"/>
          <p:cNvSpPr>
            <a:spLocks noChangeArrowheads="1"/>
          </p:cNvSpPr>
          <p:nvPr/>
        </p:nvSpPr>
        <p:spPr bwMode="auto">
          <a:xfrm>
            <a:off x="0" y="0"/>
            <a:ext cx="9721850" cy="5400675"/>
          </a:xfrm>
          <a:prstGeom prst="rect">
            <a:avLst/>
          </a:prstGeom>
          <a:solidFill>
            <a:srgbClr val="F8F8F8"/>
          </a:solidFill>
          <a:ln w="9525">
            <a:noFill/>
            <a:miter lim="800000"/>
            <a:headEnd/>
            <a:tailEnd/>
          </a:ln>
        </p:spPr>
        <p:txBody>
          <a:bodyPr wrap="none" anchor="ctr"/>
          <a:lstStyle/>
          <a:p>
            <a:endParaRPr lang="zh-CN" altLang="en-US" b="0">
              <a:ea typeface="宋体" charset="-122"/>
            </a:endParaRPr>
          </a:p>
        </p:txBody>
      </p:sp>
      <p:pic>
        <p:nvPicPr>
          <p:cNvPr id="93199" name="Picture 15" descr="9"/>
          <p:cNvPicPr>
            <a:picLocks noChangeAspect="1" noChangeArrowheads="1"/>
          </p:cNvPicPr>
          <p:nvPr/>
        </p:nvPicPr>
        <p:blipFill>
          <a:blip r:embed="rId3" cstate="print"/>
          <a:srcRect/>
          <a:stretch>
            <a:fillRect/>
          </a:stretch>
        </p:blipFill>
        <p:spPr bwMode="auto">
          <a:xfrm>
            <a:off x="7938" y="3175"/>
            <a:ext cx="9713912" cy="5397500"/>
          </a:xfrm>
          <a:prstGeom prst="rect">
            <a:avLst/>
          </a:prstGeom>
          <a:noFill/>
        </p:spPr>
      </p:pic>
      <p:sp>
        <p:nvSpPr>
          <p:cNvPr id="11" name="Rectangle 20"/>
          <p:cNvSpPr>
            <a:spLocks noChangeArrowheads="1"/>
          </p:cNvSpPr>
          <p:nvPr/>
        </p:nvSpPr>
        <p:spPr bwMode="auto">
          <a:xfrm>
            <a:off x="0" y="2803524"/>
            <a:ext cx="4068763" cy="576263"/>
          </a:xfrm>
          <a:prstGeom prst="rect">
            <a:avLst/>
          </a:prstGeom>
          <a:solidFill>
            <a:schemeClr val="tx2"/>
          </a:solidFill>
          <a:ln w="9525">
            <a:noFill/>
            <a:miter lim="800000"/>
            <a:headEnd/>
            <a:tailEnd/>
          </a:ln>
          <a:effectLst/>
        </p:spPr>
        <p:txBody>
          <a:bodyPr wrap="none" anchor="ctr"/>
          <a:lstStyle/>
          <a:p>
            <a:endParaRPr lang="zh-CN" altLang="en-US"/>
          </a:p>
        </p:txBody>
      </p:sp>
      <p:sp>
        <p:nvSpPr>
          <p:cNvPr id="12" name="Text Box 9"/>
          <p:cNvSpPr txBox="1">
            <a:spLocks noChangeArrowheads="1"/>
          </p:cNvSpPr>
          <p:nvPr/>
        </p:nvSpPr>
        <p:spPr bwMode="auto">
          <a:xfrm>
            <a:off x="755650" y="2733739"/>
            <a:ext cx="3169171" cy="707886"/>
          </a:xfrm>
          <a:prstGeom prst="rect">
            <a:avLst/>
          </a:prstGeom>
          <a:noFill/>
          <a:ln w="9525">
            <a:noFill/>
            <a:miter lim="800000"/>
            <a:headEnd/>
            <a:tailEnd/>
          </a:ln>
        </p:spPr>
        <p:txBody>
          <a:bodyPr wrap="square">
            <a:spAutoFit/>
          </a:bodyPr>
          <a:lstStyle/>
          <a:p>
            <a:pPr algn="dist" defTabSz="914400">
              <a:spcBef>
                <a:spcPct val="50000"/>
              </a:spcBef>
            </a:pPr>
            <a:r>
              <a:rPr lang="zh-CN" altLang="en-US" sz="4000" b="0" dirty="0" smtClean="0">
                <a:solidFill>
                  <a:schemeClr val="bg1"/>
                </a:solidFill>
                <a:latin typeface="+mj-ea"/>
                <a:ea typeface="+mj-ea"/>
              </a:rPr>
              <a:t>谢谢聆听</a:t>
            </a:r>
            <a:endParaRPr lang="en-US" altLang="zh-CN" sz="4000" b="0" dirty="0">
              <a:solidFill>
                <a:schemeClr val="bg1"/>
              </a:solidFill>
              <a:latin typeface="+mj-ea"/>
              <a:ea typeface="+mj-ea"/>
            </a:endParaRPr>
          </a:p>
        </p:txBody>
      </p:sp>
      <p:sp>
        <p:nvSpPr>
          <p:cNvPr id="13" name="Text Box 9"/>
          <p:cNvSpPr txBox="1">
            <a:spLocks noChangeArrowheads="1"/>
          </p:cNvSpPr>
          <p:nvPr/>
        </p:nvSpPr>
        <p:spPr bwMode="auto">
          <a:xfrm>
            <a:off x="757238" y="3284537"/>
            <a:ext cx="3455987" cy="671512"/>
          </a:xfrm>
          <a:prstGeom prst="rect">
            <a:avLst/>
          </a:prstGeom>
          <a:noFill/>
          <a:ln w="9525">
            <a:noFill/>
            <a:miter lim="800000"/>
            <a:headEnd/>
            <a:tailEnd/>
          </a:ln>
        </p:spPr>
        <p:txBody>
          <a:bodyPr>
            <a:spAutoFit/>
          </a:bodyPr>
          <a:lstStyle/>
          <a:p>
            <a:pPr defTabSz="914400">
              <a:spcBef>
                <a:spcPct val="50000"/>
              </a:spcBef>
            </a:pPr>
            <a:r>
              <a:rPr lang="en-US" altLang="zh-CN" sz="3600" b="0" dirty="0">
                <a:solidFill>
                  <a:schemeClr val="tx2"/>
                </a:solidFill>
                <a:latin typeface="Ebrima" panose="02000000000000000000" pitchFamily="2" charset="0"/>
                <a:ea typeface="Ebrima" panose="02000000000000000000" pitchFamily="2" charset="0"/>
                <a:cs typeface="Ebrima" panose="02000000000000000000" pitchFamily="2" charset="0"/>
              </a:rPr>
              <a:t>POWERPOINT</a:t>
            </a:r>
          </a:p>
        </p:txBody>
      </p:sp>
      <p:sp>
        <p:nvSpPr>
          <p:cNvPr id="14" name="Text Box 9"/>
          <p:cNvSpPr txBox="1">
            <a:spLocks noChangeArrowheads="1"/>
          </p:cNvSpPr>
          <p:nvPr/>
        </p:nvSpPr>
        <p:spPr bwMode="auto">
          <a:xfrm>
            <a:off x="757237" y="1887041"/>
            <a:ext cx="3463925" cy="1200329"/>
          </a:xfrm>
          <a:prstGeom prst="rect">
            <a:avLst/>
          </a:prstGeom>
          <a:noFill/>
          <a:ln w="9525">
            <a:noFill/>
            <a:miter lim="800000"/>
            <a:headEnd/>
            <a:tailEnd/>
          </a:ln>
        </p:spPr>
        <p:txBody>
          <a:bodyPr wrap="square">
            <a:spAutoFit/>
          </a:bodyPr>
          <a:lstStyle/>
          <a:p>
            <a:pPr defTabSz="914400">
              <a:spcBef>
                <a:spcPct val="50000"/>
              </a:spcBef>
            </a:pPr>
            <a:r>
              <a:rPr lang="en-US" altLang="zh-CN" sz="7200" b="0" dirty="0" smtClean="0">
                <a:solidFill>
                  <a:schemeClr val="tx2"/>
                </a:solidFill>
                <a:latin typeface="Segoe UI Black" panose="020B0A02040204020203" pitchFamily="34" charset="0"/>
                <a:ea typeface="Segoe UI Black" panose="020B0A02040204020203" pitchFamily="34" charset="0"/>
                <a:cs typeface="Segoe UI Black" panose="020B0A02040204020203" pitchFamily="34" charset="0"/>
              </a:rPr>
              <a:t>thanks</a:t>
            </a:r>
            <a:endParaRPr lang="en-US" altLang="zh-CN" sz="7200" b="0" dirty="0">
              <a:solidFill>
                <a:schemeClr val="tx2"/>
              </a:solidFill>
              <a:latin typeface="Segoe UI Black" panose="020B0A02040204020203" pitchFamily="34" charset="0"/>
              <a:ea typeface="Segoe UI Black" panose="020B0A02040204020203" pitchFamily="34" charset="0"/>
              <a:cs typeface="Segoe UI Black" panose="020B0A02040204020203" pitchFamily="34" charset="0"/>
            </a:endParaRPr>
          </a:p>
        </p:txBody>
      </p:sp>
      <p:sp>
        <p:nvSpPr>
          <p:cNvPr id="15" name="Text Box 9"/>
          <p:cNvSpPr txBox="1">
            <a:spLocks noChangeArrowheads="1"/>
          </p:cNvSpPr>
          <p:nvPr/>
        </p:nvSpPr>
        <p:spPr bwMode="auto">
          <a:xfrm>
            <a:off x="769938" y="3736974"/>
            <a:ext cx="4032250" cy="400110"/>
          </a:xfrm>
          <a:prstGeom prst="rect">
            <a:avLst/>
          </a:prstGeom>
          <a:noFill/>
          <a:ln w="9525">
            <a:noFill/>
            <a:miter lim="800000"/>
            <a:headEnd/>
            <a:tailEnd/>
          </a:ln>
        </p:spPr>
        <p:txBody>
          <a:bodyPr>
            <a:spAutoFit/>
          </a:bodyPr>
          <a:lstStyle/>
          <a:p>
            <a:pPr defTabSz="914400">
              <a:spcBef>
                <a:spcPct val="50000"/>
              </a:spcBef>
            </a:pPr>
            <a:r>
              <a:rPr lang="en-US" altLang="zh-CN" sz="2000" b="0" dirty="0">
                <a:solidFill>
                  <a:schemeClr val="tx2"/>
                </a:solidFill>
                <a:latin typeface="Ebrima" panose="02000000000000000000" pitchFamily="2" charset="0"/>
                <a:ea typeface="Ebrima" panose="02000000000000000000" pitchFamily="2" charset="0"/>
                <a:cs typeface="Ebrima" panose="02000000000000000000" pitchFamily="2" charset="0"/>
              </a:rPr>
              <a:t>ENVIRONMENTAL</a:t>
            </a:r>
          </a:p>
        </p:txBody>
      </p:sp>
      <p:sp>
        <p:nvSpPr>
          <p:cNvPr id="16" name="Text Box 9"/>
          <p:cNvSpPr txBox="1">
            <a:spLocks noChangeArrowheads="1"/>
          </p:cNvSpPr>
          <p:nvPr/>
        </p:nvSpPr>
        <p:spPr bwMode="auto">
          <a:xfrm>
            <a:off x="769938" y="4027487"/>
            <a:ext cx="3598862" cy="400110"/>
          </a:xfrm>
          <a:prstGeom prst="rect">
            <a:avLst/>
          </a:prstGeom>
          <a:noFill/>
          <a:ln w="9525">
            <a:noFill/>
            <a:miter lim="800000"/>
            <a:headEnd/>
            <a:tailEnd/>
          </a:ln>
        </p:spPr>
        <p:txBody>
          <a:bodyPr>
            <a:spAutoFit/>
          </a:bodyPr>
          <a:lstStyle/>
          <a:p>
            <a:pPr defTabSz="914400">
              <a:spcBef>
                <a:spcPct val="50000"/>
              </a:spcBef>
            </a:pPr>
            <a:r>
              <a:rPr lang="en-US" altLang="zh-CN" sz="2000" b="0">
                <a:solidFill>
                  <a:schemeClr val="tx2"/>
                </a:solidFill>
                <a:latin typeface="Ebrima" panose="02000000000000000000" pitchFamily="2" charset="0"/>
                <a:ea typeface="Ebrima" panose="02000000000000000000" pitchFamily="2" charset="0"/>
                <a:cs typeface="Ebrima" panose="02000000000000000000" pitchFamily="2" charset="0"/>
              </a:rPr>
              <a:t>PROTECTION</a:t>
            </a:r>
          </a:p>
        </p:txBody>
      </p:sp>
    </p:spTree>
  </p:cSld>
  <p:clrMapOvr>
    <a:masterClrMapping/>
  </p:clrMapOvr>
  <p:transition spd="med"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3199"/>
                                        </p:tgtEl>
                                        <p:attrNameLst>
                                          <p:attrName>style.visibility</p:attrName>
                                        </p:attrNameLst>
                                      </p:cBhvr>
                                      <p:to>
                                        <p:strVal val="visible"/>
                                      </p:to>
                                    </p:set>
                                    <p:animEffect transition="in" filter="dissolve">
                                      <p:cBhvr>
                                        <p:cTn id="7" dur="500"/>
                                        <p:tgtEl>
                                          <p:spTgt spid="9319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anim calcmode="lin" valueType="num">
                                      <p:cBhvr>
                                        <p:cTn id="3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4"/>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5"/>
                                        </p:tgtEl>
                                        <p:attrNameLst>
                                          <p:attrName>ppt_y</p:attrName>
                                        </p:attrNameLst>
                                      </p:cBhvr>
                                      <p:tavLst>
                                        <p:tav tm="0">
                                          <p:val>
                                            <p:strVal val="#ppt_y"/>
                                          </p:val>
                                        </p:tav>
                                        <p:tav tm="100000">
                                          <p:val>
                                            <p:strVal val="#ppt_y"/>
                                          </p:val>
                                        </p:tav>
                                      </p:tavLst>
                                    </p:anim>
                                    <p:anim calcmode="lin" valueType="num">
                                      <p:cBhvr>
                                        <p:cTn id="3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anim calcmode="lin" valueType="num">
                                      <p:cBhvr>
                                        <p:cTn id="4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3132138" y="2124075"/>
            <a:ext cx="1400175"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708400" y="3060700"/>
            <a:ext cx="1400175"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348038" y="4068763"/>
            <a:ext cx="1400175"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89038" y="1763713"/>
            <a:ext cx="2541587" cy="2541587"/>
          </a:xfrm>
          <a:prstGeom prst="ellipse">
            <a:avLst/>
          </a:prstGeom>
          <a:solidFill>
            <a:schemeClr val="bg2"/>
          </a:solidFill>
          <a:ln w="38100">
            <a:solidFill>
              <a:schemeClr val="tx2"/>
            </a:solidFill>
            <a:prstDash val="dash"/>
            <a:round/>
            <a:headEnd/>
            <a:tailEnd/>
          </a:ln>
        </p:spPr>
        <p:txBody>
          <a:bodyPr wrap="none" anchor="ctr"/>
          <a:lstStyle/>
          <a:p>
            <a:endParaRPr lang="zh-CN" altLang="en-US" b="0">
              <a:ea typeface="宋体" charset="-122"/>
            </a:endParaRPr>
          </a:p>
        </p:txBody>
      </p:sp>
      <p:sp>
        <p:nvSpPr>
          <p:cNvPr id="16" name="TextBox 15"/>
          <p:cNvSpPr txBox="1">
            <a:spLocks noChangeArrowheads="1"/>
          </p:cNvSpPr>
          <p:nvPr/>
        </p:nvSpPr>
        <p:spPr bwMode="auto">
          <a:xfrm>
            <a:off x="4716463" y="1963738"/>
            <a:ext cx="3598862"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20" name="TextBox 19"/>
          <p:cNvSpPr txBox="1">
            <a:spLocks noChangeArrowheads="1"/>
          </p:cNvSpPr>
          <p:nvPr/>
        </p:nvSpPr>
        <p:spPr bwMode="auto">
          <a:xfrm>
            <a:off x="1908175" y="2700338"/>
            <a:ext cx="1116013" cy="854075"/>
          </a:xfrm>
          <a:prstGeom prst="rect">
            <a:avLst/>
          </a:prstGeom>
          <a:noFill/>
          <a:ln w="9525">
            <a:noFill/>
            <a:miter lim="800000"/>
            <a:headEnd/>
            <a:tailEnd/>
          </a:ln>
        </p:spPr>
        <p:txBody>
          <a:bodyPr lIns="0" tIns="0" rIns="0" bIns="0">
            <a:spAutoFit/>
          </a:bodyPr>
          <a:lstStyle/>
          <a:p>
            <a:pPr algn="ctr"/>
            <a:r>
              <a:rPr lang="zh-CN" altLang="en-US" sz="2800">
                <a:solidFill>
                  <a:schemeClr val="bg1"/>
                </a:solidFill>
                <a:latin typeface="微软雅黑" pitchFamily="34" charset="-122"/>
              </a:rPr>
              <a:t>添加标题</a:t>
            </a:r>
          </a:p>
        </p:txBody>
      </p:sp>
      <p:sp>
        <p:nvSpPr>
          <p:cNvPr id="7" name="椭圆 6"/>
          <p:cNvSpPr/>
          <p:nvPr/>
        </p:nvSpPr>
        <p:spPr>
          <a:xfrm>
            <a:off x="3092450" y="1884363"/>
            <a:ext cx="454025" cy="40481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1</a:t>
            </a:r>
            <a:endParaRPr lang="zh-CN" altLang="en-US" sz="1800" dirty="0">
              <a:solidFill>
                <a:schemeClr val="bg1"/>
              </a:solidFill>
              <a:latin typeface="微软雅黑" pitchFamily="34" charset="-122"/>
            </a:endParaRPr>
          </a:p>
        </p:txBody>
      </p:sp>
      <p:sp>
        <p:nvSpPr>
          <p:cNvPr id="24" name="椭圆 23"/>
          <p:cNvSpPr/>
          <p:nvPr/>
        </p:nvSpPr>
        <p:spPr>
          <a:xfrm>
            <a:off x="3670300" y="2844800"/>
            <a:ext cx="455613"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2</a:t>
            </a:r>
            <a:endParaRPr lang="zh-CN" altLang="en-US" sz="1800" dirty="0">
              <a:solidFill>
                <a:schemeClr val="bg1"/>
              </a:solidFill>
              <a:latin typeface="微软雅黑" pitchFamily="34" charset="-122"/>
            </a:endParaRPr>
          </a:p>
        </p:txBody>
      </p:sp>
      <p:sp>
        <p:nvSpPr>
          <p:cNvPr id="25" name="椭圆 24"/>
          <p:cNvSpPr/>
          <p:nvPr/>
        </p:nvSpPr>
        <p:spPr>
          <a:xfrm>
            <a:off x="3092450" y="3800475"/>
            <a:ext cx="454025"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3</a:t>
            </a:r>
            <a:endParaRPr lang="zh-CN" altLang="en-US" sz="1800" dirty="0">
              <a:solidFill>
                <a:schemeClr val="bg1"/>
              </a:solidFill>
              <a:latin typeface="微软雅黑" pitchFamily="34" charset="-122"/>
            </a:endParaRPr>
          </a:p>
        </p:txBody>
      </p:sp>
      <p:sp>
        <p:nvSpPr>
          <p:cNvPr id="42" name="TextBox 41"/>
          <p:cNvSpPr txBox="1">
            <a:spLocks noChangeArrowheads="1"/>
          </p:cNvSpPr>
          <p:nvPr/>
        </p:nvSpPr>
        <p:spPr bwMode="auto">
          <a:xfrm>
            <a:off x="5292725" y="2900363"/>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43" name="TextBox 42"/>
          <p:cNvSpPr txBox="1">
            <a:spLocks noChangeArrowheads="1"/>
          </p:cNvSpPr>
          <p:nvPr/>
        </p:nvSpPr>
        <p:spPr bwMode="auto">
          <a:xfrm>
            <a:off x="4876800" y="3908425"/>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38924" name="Oval 22"/>
          <p:cNvSpPr>
            <a:spLocks noChangeArrowheads="1"/>
          </p:cNvSpPr>
          <p:nvPr/>
        </p:nvSpPr>
        <p:spPr bwMode="auto">
          <a:xfrm>
            <a:off x="1447800" y="2024063"/>
            <a:ext cx="2044700" cy="2044700"/>
          </a:xfrm>
          <a:prstGeom prst="ellipse">
            <a:avLst/>
          </a:prstGeom>
          <a:noFill/>
          <a:ln w="38100">
            <a:solidFill>
              <a:schemeClr val="tx2"/>
            </a:solidFill>
            <a:prstDash val="dash"/>
            <a:round/>
            <a:headEnd/>
            <a:tailEnd/>
          </a:ln>
        </p:spPr>
        <p:txBody>
          <a:bodyPr wrap="none" anchor="ctr"/>
          <a:lstStyle/>
          <a:p>
            <a:endParaRPr lang="zh-CN" altLang="en-US" b="0">
              <a:ea typeface="宋体" charset="-122"/>
            </a:endParaRP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830263" y="1150938"/>
            <a:ext cx="8012112" cy="1125537"/>
            <a:chOff x="5004842" y="1600880"/>
            <a:chExt cx="6377930" cy="1071672"/>
          </a:xfrm>
        </p:grpSpPr>
        <p:sp>
          <p:nvSpPr>
            <p:cNvPr id="42002" name="TextBox 45"/>
            <p:cNvSpPr txBox="1">
              <a:spLocks noChangeArrowheads="1"/>
            </p:cNvSpPr>
            <p:nvPr/>
          </p:nvSpPr>
          <p:spPr bwMode="auto">
            <a:xfrm>
              <a:off x="5017479" y="1931904"/>
              <a:ext cx="6365293" cy="740648"/>
            </a:xfrm>
            <a:prstGeom prst="rect">
              <a:avLst/>
            </a:prstGeom>
            <a:noFill/>
            <a:ln w="9525">
              <a:noFill/>
              <a:miter lim="800000"/>
              <a:headEnd/>
              <a:tailEnd/>
            </a:ln>
          </p:spPr>
          <p:txBody>
            <a:bodyPr lIns="96780" tIns="48390" rIns="96780" bIns="48390">
              <a:spAutoFit/>
            </a:bodyPr>
            <a:lstStyle/>
            <a:p>
              <a:pPr defTabSz="968375"/>
              <a:r>
                <a:rPr lang="zh-CN" altLang="en-US" sz="900">
                  <a:solidFill>
                    <a:srgbClr val="808080"/>
                  </a:solidFill>
                </a:rPr>
                <a:t>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a:t>
              </a:r>
              <a:endParaRPr lang="en-US" altLang="zh-CN" sz="900">
                <a:solidFill>
                  <a:srgbClr val="808080"/>
                </a:solidFill>
              </a:endParaRPr>
            </a:p>
            <a:p>
              <a:pPr defTabSz="968375"/>
              <a:endParaRPr lang="en-US" altLang="zh-CN" sz="900">
                <a:solidFill>
                  <a:srgbClr val="808080"/>
                </a:solidFill>
              </a:endParaRPr>
            </a:p>
          </p:txBody>
        </p:sp>
        <p:sp>
          <p:nvSpPr>
            <p:cNvPr id="42003" name="TextBox 53"/>
            <p:cNvSpPr txBox="1">
              <a:spLocks noChangeArrowheads="1"/>
            </p:cNvSpPr>
            <p:nvPr/>
          </p:nvSpPr>
          <p:spPr bwMode="auto">
            <a:xfrm>
              <a:off x="5004842" y="1600880"/>
              <a:ext cx="2679059" cy="323467"/>
            </a:xfrm>
            <a:prstGeom prst="rect">
              <a:avLst/>
            </a:prstGeom>
            <a:noFill/>
            <a:ln w="9525">
              <a:noFill/>
              <a:miter lim="800000"/>
              <a:headEnd/>
              <a:tailEnd/>
            </a:ln>
          </p:spPr>
          <p:txBody>
            <a:bodyPr lIns="96780" tIns="48390" rIns="96780" bIns="48390">
              <a:spAutoFit/>
            </a:bodyPr>
            <a:lstStyle/>
            <a:p>
              <a:pPr defTabSz="968375"/>
              <a:r>
                <a:rPr lang="zh-CN" altLang="en-US" sz="1600">
                  <a:solidFill>
                    <a:srgbClr val="808080"/>
                  </a:solidFill>
                  <a:latin typeface="TeXGyreAdventor"/>
                </a:rPr>
                <a:t>请在此处添加标题</a:t>
              </a:r>
            </a:p>
          </p:txBody>
        </p:sp>
      </p:grpSp>
      <p:sp>
        <p:nvSpPr>
          <p:cNvPr id="22" name="Freeform 5"/>
          <p:cNvSpPr>
            <a:spLocks/>
          </p:cNvSpPr>
          <p:nvPr/>
        </p:nvSpPr>
        <p:spPr bwMode="auto">
          <a:xfrm>
            <a:off x="830263" y="2366963"/>
            <a:ext cx="1941512" cy="1997075"/>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3" name="矩形 22"/>
          <p:cNvSpPr>
            <a:spLocks noChangeArrowheads="1"/>
          </p:cNvSpPr>
          <p:nvPr/>
        </p:nvSpPr>
        <p:spPr bwMode="auto">
          <a:xfrm>
            <a:off x="1116013" y="2841625"/>
            <a:ext cx="1230312" cy="1403350"/>
          </a:xfrm>
          <a:prstGeom prst="rect">
            <a:avLst/>
          </a:prstGeom>
          <a:noFill/>
          <a:ln w="9525">
            <a:noFill/>
            <a:miter lim="800000"/>
            <a:headEnd/>
            <a:tailEnd/>
          </a:ln>
        </p:spPr>
        <p:txBody>
          <a:bodyPr lIns="96780" tIns="48390" rIns="96780" bIns="48390">
            <a:spAutoFit/>
          </a:bodyPr>
          <a:lstStyle/>
          <a:p>
            <a:pPr defTabSz="968375">
              <a:lnSpc>
                <a:spcPct val="120000"/>
              </a:lnSpc>
            </a:pPr>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476375" y="2447925"/>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1</a:t>
            </a:r>
            <a:endParaRPr lang="zh-CN" altLang="en-US">
              <a:solidFill>
                <a:schemeClr val="bg1"/>
              </a:solidFill>
              <a:latin typeface="微软雅黑" pitchFamily="34" charset="-122"/>
            </a:endParaRPr>
          </a:p>
        </p:txBody>
      </p:sp>
      <p:sp>
        <p:nvSpPr>
          <p:cNvPr id="26" name="Freeform 10"/>
          <p:cNvSpPr>
            <a:spLocks/>
          </p:cNvSpPr>
          <p:nvPr/>
        </p:nvSpPr>
        <p:spPr bwMode="auto">
          <a:xfrm>
            <a:off x="2517775" y="2365375"/>
            <a:ext cx="1943100"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7" name="矩形 26"/>
          <p:cNvSpPr>
            <a:spLocks noChangeArrowheads="1"/>
          </p:cNvSpPr>
          <p:nvPr/>
        </p:nvSpPr>
        <p:spPr bwMode="auto">
          <a:xfrm>
            <a:off x="2906713" y="2927350"/>
            <a:ext cx="1157287"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28" name="矩形 27"/>
          <p:cNvSpPr>
            <a:spLocks noChangeArrowheads="1"/>
          </p:cNvSpPr>
          <p:nvPr/>
        </p:nvSpPr>
        <p:spPr bwMode="auto">
          <a:xfrm>
            <a:off x="3168650" y="2435225"/>
            <a:ext cx="276225"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2</a:t>
            </a:r>
            <a:endParaRPr lang="zh-CN" altLang="en-US">
              <a:solidFill>
                <a:schemeClr val="bg1"/>
              </a:solidFill>
              <a:latin typeface="微软雅黑" pitchFamily="34" charset="-122"/>
            </a:endParaRPr>
          </a:p>
        </p:txBody>
      </p:sp>
      <p:sp>
        <p:nvSpPr>
          <p:cNvPr id="30" name="Freeform 10"/>
          <p:cNvSpPr>
            <a:spLocks/>
          </p:cNvSpPr>
          <p:nvPr/>
        </p:nvSpPr>
        <p:spPr bwMode="auto">
          <a:xfrm>
            <a:off x="4211638"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1" name="矩形 30"/>
          <p:cNvSpPr>
            <a:spLocks noChangeArrowheads="1"/>
          </p:cNvSpPr>
          <p:nvPr/>
        </p:nvSpPr>
        <p:spPr bwMode="auto">
          <a:xfrm>
            <a:off x="4592638" y="2927350"/>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2" name="矩形 31"/>
          <p:cNvSpPr>
            <a:spLocks noChangeArrowheads="1"/>
          </p:cNvSpPr>
          <p:nvPr/>
        </p:nvSpPr>
        <p:spPr bwMode="auto">
          <a:xfrm>
            <a:off x="4860925" y="2435225"/>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3</a:t>
            </a:r>
            <a:endParaRPr lang="zh-CN" altLang="en-US">
              <a:solidFill>
                <a:schemeClr val="bg1"/>
              </a:solidFill>
              <a:latin typeface="微软雅黑" pitchFamily="34" charset="-122"/>
            </a:endParaRPr>
          </a:p>
        </p:txBody>
      </p:sp>
      <p:sp>
        <p:nvSpPr>
          <p:cNvPr id="34" name="Freeform 14"/>
          <p:cNvSpPr>
            <a:spLocks/>
          </p:cNvSpPr>
          <p:nvPr/>
        </p:nvSpPr>
        <p:spPr bwMode="auto">
          <a:xfrm>
            <a:off x="5895975"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5" name="矩形 34"/>
          <p:cNvSpPr>
            <a:spLocks noChangeArrowheads="1"/>
          </p:cNvSpPr>
          <p:nvPr/>
        </p:nvSpPr>
        <p:spPr bwMode="auto">
          <a:xfrm>
            <a:off x="62706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6" name="矩形 35"/>
          <p:cNvSpPr>
            <a:spLocks noChangeArrowheads="1"/>
          </p:cNvSpPr>
          <p:nvPr/>
        </p:nvSpPr>
        <p:spPr bwMode="auto">
          <a:xfrm>
            <a:off x="6546850" y="2438400"/>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4</a:t>
            </a:r>
            <a:endParaRPr lang="zh-CN" altLang="en-US">
              <a:solidFill>
                <a:schemeClr val="bg1"/>
              </a:solidFill>
              <a:latin typeface="微软雅黑" pitchFamily="34" charset="-122"/>
            </a:endParaRPr>
          </a:p>
        </p:txBody>
      </p:sp>
      <p:sp>
        <p:nvSpPr>
          <p:cNvPr id="57" name="Freeform 6"/>
          <p:cNvSpPr>
            <a:spLocks/>
          </p:cNvSpPr>
          <p:nvPr/>
        </p:nvSpPr>
        <p:spPr bwMode="auto">
          <a:xfrm>
            <a:off x="7580313" y="2365375"/>
            <a:ext cx="1625600" cy="199866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58" name="矩形 57"/>
          <p:cNvSpPr>
            <a:spLocks noChangeArrowheads="1"/>
          </p:cNvSpPr>
          <p:nvPr/>
        </p:nvSpPr>
        <p:spPr bwMode="auto">
          <a:xfrm>
            <a:off x="79470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59" name="矩形 58"/>
          <p:cNvSpPr>
            <a:spLocks noChangeArrowheads="1"/>
          </p:cNvSpPr>
          <p:nvPr/>
        </p:nvSpPr>
        <p:spPr bwMode="auto">
          <a:xfrm>
            <a:off x="8229600" y="2438400"/>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5</a:t>
            </a:r>
            <a:endParaRPr lang="zh-CN" altLang="en-US">
              <a:solidFill>
                <a:schemeClr val="bg1"/>
              </a:solidFill>
              <a:latin typeface="微软雅黑" pitchFamily="34" charset="-122"/>
            </a:endParaRPr>
          </a:p>
        </p:txBody>
      </p:sp>
      <p:sp>
        <p:nvSpPr>
          <p:cNvPr id="3" name="圆角矩形 2"/>
          <p:cNvSpPr>
            <a:spLocks noChangeArrowheads="1"/>
          </p:cNvSpPr>
          <p:nvPr/>
        </p:nvSpPr>
        <p:spPr bwMode="auto">
          <a:xfrm>
            <a:off x="830263" y="4627563"/>
            <a:ext cx="8375650" cy="377825"/>
          </a:xfrm>
          <a:prstGeom prst="roundRect">
            <a:avLst>
              <a:gd name="adj" fmla="val 16667"/>
            </a:avLst>
          </a:prstGeom>
          <a:solidFill>
            <a:schemeClr val="tx2"/>
          </a:solidFill>
          <a:ln w="25400" algn="ctr">
            <a:noFill/>
            <a:round/>
            <a:headEnd/>
            <a:tailEnd/>
          </a:ln>
        </p:spPr>
        <p:txBody>
          <a:bodyPr lIns="96780" tIns="48390" rIns="96780" bIns="48390" anchor="ctr"/>
          <a:lstStyle/>
          <a:p>
            <a:pPr algn="ctr" defTabSz="968375"/>
            <a:r>
              <a:rPr lang="zh-CN" altLang="en-US" sz="1600">
                <a:solidFill>
                  <a:schemeClr val="bg1"/>
                </a:solidFill>
                <a:latin typeface="Ping Hei"/>
              </a:rPr>
              <a:t>请在此添加主题内容</a:t>
            </a:r>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3132138" y="1404938"/>
            <a:ext cx="3136900" cy="3240087"/>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sp>
        <p:nvSpPr>
          <p:cNvPr id="45098" name="TextBox 16"/>
          <p:cNvSpPr txBox="1">
            <a:spLocks noChangeArrowheads="1"/>
          </p:cNvSpPr>
          <p:nvPr/>
        </p:nvSpPr>
        <p:spPr bwMode="auto">
          <a:xfrm>
            <a:off x="4573588" y="1746250"/>
            <a:ext cx="357187" cy="306388"/>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1</a:t>
            </a:r>
            <a:endParaRPr lang="zh-CN" altLang="en-US" sz="2000" b="0">
              <a:solidFill>
                <a:schemeClr val="bg1"/>
              </a:solidFill>
              <a:latin typeface="微软雅黑" pitchFamily="34" charset="-122"/>
            </a:endParaRPr>
          </a:p>
        </p:txBody>
      </p:sp>
      <p:sp>
        <p:nvSpPr>
          <p:cNvPr id="45099" name="TextBox 17"/>
          <p:cNvSpPr txBox="1">
            <a:spLocks noChangeArrowheads="1"/>
          </p:cNvSpPr>
          <p:nvPr/>
        </p:nvSpPr>
        <p:spPr bwMode="auto">
          <a:xfrm>
            <a:off x="558165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6</a:t>
            </a:r>
            <a:endParaRPr lang="zh-CN" altLang="en-US" sz="2000" b="0">
              <a:solidFill>
                <a:schemeClr val="bg1"/>
              </a:solidFill>
              <a:latin typeface="微软雅黑" pitchFamily="34" charset="-122"/>
            </a:endParaRPr>
          </a:p>
        </p:txBody>
      </p:sp>
      <p:sp>
        <p:nvSpPr>
          <p:cNvPr id="45100" name="TextBox 18"/>
          <p:cNvSpPr txBox="1">
            <a:spLocks noChangeArrowheads="1"/>
          </p:cNvSpPr>
          <p:nvPr/>
        </p:nvSpPr>
        <p:spPr bwMode="auto">
          <a:xfrm>
            <a:off x="5656263" y="3475038"/>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5</a:t>
            </a:r>
            <a:endParaRPr lang="zh-CN" altLang="en-US" sz="2000" b="0">
              <a:solidFill>
                <a:schemeClr val="bg1"/>
              </a:solidFill>
              <a:latin typeface="微软雅黑" pitchFamily="34" charset="-122"/>
            </a:endParaRPr>
          </a:p>
        </p:txBody>
      </p:sp>
      <p:sp>
        <p:nvSpPr>
          <p:cNvPr id="45101" name="TextBox 19"/>
          <p:cNvSpPr txBox="1">
            <a:spLocks noChangeArrowheads="1"/>
          </p:cNvSpPr>
          <p:nvPr/>
        </p:nvSpPr>
        <p:spPr bwMode="auto">
          <a:xfrm>
            <a:off x="4503738" y="4124325"/>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4</a:t>
            </a:r>
            <a:endParaRPr lang="zh-CN" altLang="en-US" sz="2000" b="0">
              <a:solidFill>
                <a:schemeClr val="bg1"/>
              </a:solidFill>
              <a:latin typeface="微软雅黑" pitchFamily="34" charset="-122"/>
            </a:endParaRPr>
          </a:p>
        </p:txBody>
      </p:sp>
      <p:sp>
        <p:nvSpPr>
          <p:cNvPr id="45102" name="TextBox 20"/>
          <p:cNvSpPr txBox="1">
            <a:spLocks noChangeArrowheads="1"/>
          </p:cNvSpPr>
          <p:nvPr/>
        </p:nvSpPr>
        <p:spPr bwMode="auto">
          <a:xfrm>
            <a:off x="3492500" y="3475038"/>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3</a:t>
            </a:r>
            <a:endParaRPr lang="zh-CN" altLang="en-US" sz="2000" b="0">
              <a:solidFill>
                <a:schemeClr val="bg1"/>
              </a:solidFill>
              <a:latin typeface="微软雅黑" pitchFamily="34" charset="-122"/>
            </a:endParaRPr>
          </a:p>
        </p:txBody>
      </p:sp>
      <p:sp>
        <p:nvSpPr>
          <p:cNvPr id="45103" name="TextBox 21"/>
          <p:cNvSpPr txBox="1">
            <a:spLocks noChangeArrowheads="1"/>
          </p:cNvSpPr>
          <p:nvPr/>
        </p:nvSpPr>
        <p:spPr bwMode="auto">
          <a:xfrm>
            <a:off x="349250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2</a:t>
            </a:r>
            <a:endParaRPr lang="zh-CN" altLang="en-US" sz="2000" b="0">
              <a:solidFill>
                <a:schemeClr val="bg1"/>
              </a:solidFill>
              <a:latin typeface="微软雅黑" pitchFamily="34" charset="-122"/>
            </a:endParaRPr>
          </a:p>
        </p:txBody>
      </p:sp>
      <p:sp>
        <p:nvSpPr>
          <p:cNvPr id="23" name="TextBox 22"/>
          <p:cNvSpPr txBox="1">
            <a:spLocks noChangeArrowheads="1"/>
          </p:cNvSpPr>
          <p:nvPr/>
        </p:nvSpPr>
        <p:spPr bwMode="auto">
          <a:xfrm>
            <a:off x="6697663"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4" name="TextBox 23"/>
          <p:cNvSpPr txBox="1">
            <a:spLocks noChangeArrowheads="1"/>
          </p:cNvSpPr>
          <p:nvPr/>
        </p:nvSpPr>
        <p:spPr bwMode="auto">
          <a:xfrm>
            <a:off x="6697663" y="1701800"/>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25" name="TextBox 24"/>
          <p:cNvSpPr txBox="1">
            <a:spLocks noChangeArrowheads="1"/>
          </p:cNvSpPr>
          <p:nvPr/>
        </p:nvSpPr>
        <p:spPr bwMode="auto">
          <a:xfrm>
            <a:off x="6697663" y="2493963"/>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6" name="TextBox 25"/>
          <p:cNvSpPr txBox="1">
            <a:spLocks noChangeArrowheads="1"/>
          </p:cNvSpPr>
          <p:nvPr/>
        </p:nvSpPr>
        <p:spPr bwMode="auto">
          <a:xfrm>
            <a:off x="6697663" y="2817813"/>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37" name="TextBox 36"/>
          <p:cNvSpPr txBox="1">
            <a:spLocks noChangeArrowheads="1"/>
          </p:cNvSpPr>
          <p:nvPr/>
        </p:nvSpPr>
        <p:spPr bwMode="auto">
          <a:xfrm>
            <a:off x="6697663" y="3659188"/>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38" name="TextBox 37"/>
          <p:cNvSpPr txBox="1">
            <a:spLocks noChangeArrowheads="1"/>
          </p:cNvSpPr>
          <p:nvPr/>
        </p:nvSpPr>
        <p:spPr bwMode="auto">
          <a:xfrm>
            <a:off x="6697663" y="3981450"/>
            <a:ext cx="2220912"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39" name="TextBox 38"/>
          <p:cNvSpPr txBox="1">
            <a:spLocks noChangeArrowheads="1"/>
          </p:cNvSpPr>
          <p:nvPr/>
        </p:nvSpPr>
        <p:spPr bwMode="auto">
          <a:xfrm>
            <a:off x="763588"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63588" y="170180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41" name="TextBox 40"/>
          <p:cNvSpPr txBox="1">
            <a:spLocks noChangeArrowheads="1"/>
          </p:cNvSpPr>
          <p:nvPr/>
        </p:nvSpPr>
        <p:spPr bwMode="auto">
          <a:xfrm>
            <a:off x="763588" y="2493963"/>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2" name="TextBox 41"/>
          <p:cNvSpPr txBox="1">
            <a:spLocks noChangeArrowheads="1"/>
          </p:cNvSpPr>
          <p:nvPr/>
        </p:nvSpPr>
        <p:spPr bwMode="auto">
          <a:xfrm>
            <a:off x="763588" y="2817813"/>
            <a:ext cx="2219325"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43" name="TextBox 42"/>
          <p:cNvSpPr txBox="1">
            <a:spLocks noChangeArrowheads="1"/>
          </p:cNvSpPr>
          <p:nvPr/>
        </p:nvSpPr>
        <p:spPr bwMode="auto">
          <a:xfrm>
            <a:off x="763588" y="3659188"/>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4" name="TextBox 43"/>
          <p:cNvSpPr txBox="1">
            <a:spLocks noChangeArrowheads="1"/>
          </p:cNvSpPr>
          <p:nvPr/>
        </p:nvSpPr>
        <p:spPr bwMode="auto">
          <a:xfrm>
            <a:off x="763588" y="398145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grpSp>
        <p:nvGrpSpPr>
          <p:cNvPr id="104" name="组合 103"/>
          <p:cNvGrpSpPr>
            <a:grpSpLocks/>
          </p:cNvGrpSpPr>
          <p:nvPr/>
        </p:nvGrpSpPr>
        <p:grpSpPr bwMode="auto">
          <a:xfrm>
            <a:off x="4932363" y="3762375"/>
            <a:ext cx="1704975" cy="522288"/>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6008688" y="1493838"/>
            <a:ext cx="628650" cy="828675"/>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257425" y="1481138"/>
            <a:ext cx="2501900" cy="198437"/>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257425" y="2322513"/>
            <a:ext cx="1250950" cy="274637"/>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257425" y="3632200"/>
            <a:ext cx="1250950" cy="130175"/>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6010275" y="2597150"/>
            <a:ext cx="627063" cy="1035050"/>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708400" y="2195513"/>
            <a:ext cx="2016125" cy="165735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14" name="TextBox 13"/>
          <p:cNvSpPr txBox="1">
            <a:spLocks noChangeArrowheads="1"/>
          </p:cNvSpPr>
          <p:nvPr/>
        </p:nvSpPr>
        <p:spPr bwMode="auto">
          <a:xfrm>
            <a:off x="4140200" y="2652713"/>
            <a:ext cx="1114425" cy="669925"/>
          </a:xfrm>
          <a:prstGeom prst="rect">
            <a:avLst/>
          </a:prstGeom>
          <a:noFill/>
          <a:ln w="9525">
            <a:noFill/>
            <a:miter lim="800000"/>
            <a:headEnd/>
            <a:tailEnd/>
          </a:ln>
        </p:spPr>
        <p:txBody>
          <a:bodyPr lIns="0" tIns="0" rIns="0" bIns="0">
            <a:spAutoFit/>
          </a:bodyPr>
          <a:lstStyle/>
          <a:p>
            <a:pPr algn="ctr"/>
            <a:r>
              <a:rPr lang="zh-CN" altLang="en-US" sz="2200">
                <a:solidFill>
                  <a:schemeClr val="bg1"/>
                </a:solidFill>
                <a:latin typeface="微软雅黑" pitchFamily="34" charset="-122"/>
              </a:rPr>
              <a:t>点击输入标题</a:t>
            </a: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52488" y="3067050"/>
            <a:ext cx="1741487"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9" name="任意多边形 18"/>
          <p:cNvSpPr>
            <a:spLocks/>
          </p:cNvSpPr>
          <p:nvPr/>
        </p:nvSpPr>
        <p:spPr bwMode="auto">
          <a:xfrm>
            <a:off x="3943350" y="3067050"/>
            <a:ext cx="1741488"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1" name="任意多边形 20"/>
          <p:cNvSpPr>
            <a:spLocks/>
          </p:cNvSpPr>
          <p:nvPr/>
        </p:nvSpPr>
        <p:spPr bwMode="auto">
          <a:xfrm>
            <a:off x="7008813" y="3067050"/>
            <a:ext cx="1741487"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3" name="任意多边形 22"/>
          <p:cNvSpPr>
            <a:spLocks/>
          </p:cNvSpPr>
          <p:nvPr/>
        </p:nvSpPr>
        <p:spPr bwMode="auto">
          <a:xfrm flipV="1">
            <a:off x="2403475" y="2185988"/>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5" name="任意多边形 24"/>
          <p:cNvSpPr>
            <a:spLocks/>
          </p:cNvSpPr>
          <p:nvPr/>
        </p:nvSpPr>
        <p:spPr bwMode="auto">
          <a:xfrm flipV="1">
            <a:off x="5483225" y="2185988"/>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8" name="任意多边形 17"/>
          <p:cNvSpPr>
            <a:spLocks/>
          </p:cNvSpPr>
          <p:nvPr/>
        </p:nvSpPr>
        <p:spPr bwMode="auto">
          <a:xfrm>
            <a:off x="2389188" y="3067050"/>
            <a:ext cx="1743075" cy="879475"/>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0" name="任意多边形 19"/>
          <p:cNvSpPr>
            <a:spLocks/>
          </p:cNvSpPr>
          <p:nvPr/>
        </p:nvSpPr>
        <p:spPr bwMode="auto">
          <a:xfrm>
            <a:off x="5470525" y="3067050"/>
            <a:ext cx="1741488"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2" name="任意多边形 21"/>
          <p:cNvSpPr>
            <a:spLocks/>
          </p:cNvSpPr>
          <p:nvPr/>
        </p:nvSpPr>
        <p:spPr bwMode="auto">
          <a:xfrm flipV="1">
            <a:off x="852488" y="2185988"/>
            <a:ext cx="1741487"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4" name="任意多边形 23"/>
          <p:cNvSpPr>
            <a:spLocks/>
          </p:cNvSpPr>
          <p:nvPr/>
        </p:nvSpPr>
        <p:spPr bwMode="auto">
          <a:xfrm flipV="1">
            <a:off x="3930650" y="2185988"/>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6" name="任意多边形 25"/>
          <p:cNvSpPr>
            <a:spLocks/>
          </p:cNvSpPr>
          <p:nvPr/>
        </p:nvSpPr>
        <p:spPr bwMode="auto">
          <a:xfrm flipV="1">
            <a:off x="7008813" y="2185988"/>
            <a:ext cx="1741487"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102415" name="文本框 27"/>
          <p:cNvSpPr txBox="1">
            <a:spLocks noChangeArrowheads="1"/>
          </p:cNvSpPr>
          <p:nvPr/>
        </p:nvSpPr>
        <p:spPr bwMode="auto">
          <a:xfrm>
            <a:off x="1323975"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01</a:t>
            </a:r>
            <a:endParaRPr lang="zh-CN" altLang="en-US" sz="4300" b="0">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863850"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02</a:t>
            </a:r>
            <a:endParaRPr lang="zh-CN" altLang="en-US" sz="4300" b="0">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41483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03</a:t>
            </a:r>
            <a:endParaRPr lang="zh-CN" altLang="en-US" sz="4300" b="0">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981700"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04</a:t>
            </a:r>
            <a:endParaRPr lang="zh-CN" altLang="en-US" sz="4300" b="0">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49458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05</a:t>
            </a:r>
            <a:endParaRPr lang="zh-CN" altLang="en-US" sz="4300" b="0">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96900" y="1333500"/>
            <a:ext cx="2198688" cy="957263"/>
            <a:chOff x="376" y="840"/>
            <a:chExt cx="1385" cy="603"/>
          </a:xfrm>
        </p:grpSpPr>
        <p:sp>
          <p:nvSpPr>
            <p:cNvPr id="46109" name="文本框 32"/>
            <p:cNvSpPr txBox="1">
              <a:spLocks noChangeArrowheads="1"/>
            </p:cNvSpPr>
            <p:nvPr/>
          </p:nvSpPr>
          <p:spPr bwMode="auto">
            <a:xfrm>
              <a:off x="376"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10" name="矩形 33"/>
            <p:cNvSpPr>
              <a:spLocks noChangeArrowheads="1"/>
            </p:cNvSpPr>
            <p:nvPr/>
          </p:nvSpPr>
          <p:spPr bwMode="auto">
            <a:xfrm>
              <a:off x="399" y="1089"/>
              <a:ext cx="1310"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206625" y="4021140"/>
            <a:ext cx="2198688" cy="836613"/>
            <a:chOff x="1390" y="2533"/>
            <a:chExt cx="1385" cy="527"/>
          </a:xfrm>
        </p:grpSpPr>
        <p:sp>
          <p:nvSpPr>
            <p:cNvPr id="46107" name="文本框 34"/>
            <p:cNvSpPr txBox="1">
              <a:spLocks noChangeArrowheads="1"/>
            </p:cNvSpPr>
            <p:nvPr/>
          </p:nvSpPr>
          <p:spPr bwMode="auto">
            <a:xfrm>
              <a:off x="1390"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8" name="矩形 35"/>
            <p:cNvSpPr>
              <a:spLocks noChangeArrowheads="1"/>
            </p:cNvSpPr>
            <p:nvPr/>
          </p:nvSpPr>
          <p:spPr bwMode="auto">
            <a:xfrm>
              <a:off x="1413" y="2781"/>
              <a:ext cx="1309" cy="279"/>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dirty="0" smtClean="0">
                  <a:solidFill>
                    <a:srgbClr val="595959"/>
                  </a:solidFill>
                </a:rPr>
                <a:t>亮亮图文旗舰店</a:t>
              </a:r>
              <a:r>
                <a:rPr lang="en-US" altLang="zh-CN" sz="800" b="0" dirty="0" smtClean="0">
                  <a:solidFill>
                    <a:srgbClr val="595959"/>
                  </a:solidFill>
                </a:rPr>
                <a:t>https://liangliangtuwen.tmall.com</a:t>
              </a:r>
            </a:p>
            <a:p>
              <a:pPr algn="just" defTabSz="725488">
                <a:tabLst>
                  <a:tab pos="1077913" algn="l"/>
                </a:tabLst>
              </a:pPr>
              <a:endParaRPr lang="en-US" altLang="zh-CN" sz="800" b="0" dirty="0">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5294313" y="4021138"/>
            <a:ext cx="2198687" cy="955675"/>
            <a:chOff x="3335" y="2533"/>
            <a:chExt cx="1385" cy="602"/>
          </a:xfrm>
        </p:grpSpPr>
        <p:sp>
          <p:nvSpPr>
            <p:cNvPr id="46105" name="文本框 36"/>
            <p:cNvSpPr txBox="1">
              <a:spLocks noChangeArrowheads="1"/>
            </p:cNvSpPr>
            <p:nvPr/>
          </p:nvSpPr>
          <p:spPr bwMode="auto">
            <a:xfrm>
              <a:off x="3335"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6" name="矩形 37"/>
            <p:cNvSpPr>
              <a:spLocks noChangeArrowheads="1"/>
            </p:cNvSpPr>
            <p:nvPr/>
          </p:nvSpPr>
          <p:spPr bwMode="auto">
            <a:xfrm>
              <a:off x="3358"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765925" y="1333500"/>
            <a:ext cx="2198688" cy="957263"/>
            <a:chOff x="4262" y="840"/>
            <a:chExt cx="1385" cy="603"/>
          </a:xfrm>
        </p:grpSpPr>
        <p:sp>
          <p:nvSpPr>
            <p:cNvPr id="46103" name="文本框 38"/>
            <p:cNvSpPr txBox="1">
              <a:spLocks noChangeArrowheads="1"/>
            </p:cNvSpPr>
            <p:nvPr/>
          </p:nvSpPr>
          <p:spPr bwMode="auto">
            <a:xfrm>
              <a:off x="4262"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4" name="矩形 39"/>
            <p:cNvSpPr>
              <a:spLocks noChangeArrowheads="1"/>
            </p:cNvSpPr>
            <p:nvPr/>
          </p:nvSpPr>
          <p:spPr bwMode="auto">
            <a:xfrm>
              <a:off x="4285"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724275" y="1333500"/>
            <a:ext cx="2197100" cy="957263"/>
            <a:chOff x="2346" y="840"/>
            <a:chExt cx="1384" cy="603"/>
          </a:xfrm>
        </p:grpSpPr>
        <p:sp>
          <p:nvSpPr>
            <p:cNvPr id="46101" name="文本框 40"/>
            <p:cNvSpPr txBox="1">
              <a:spLocks noChangeArrowheads="1"/>
            </p:cNvSpPr>
            <p:nvPr/>
          </p:nvSpPr>
          <p:spPr bwMode="auto">
            <a:xfrm>
              <a:off x="2346" y="840"/>
              <a:ext cx="1384"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2" name="矩形 41"/>
            <p:cNvSpPr>
              <a:spLocks noChangeArrowheads="1"/>
            </p:cNvSpPr>
            <p:nvPr/>
          </p:nvSpPr>
          <p:spPr bwMode="auto">
            <a:xfrm>
              <a:off x="2369"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602038" y="1643063"/>
            <a:ext cx="2619375" cy="258762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6293" rIns="342922" bIns="171461" anchor="ctr"/>
          <a:lstStyle/>
          <a:p>
            <a:pPr algn="ctr" defTabSz="725488"/>
            <a:r>
              <a:rPr lang="en-US" altLang="zh-CN" sz="2200" b="0">
                <a:solidFill>
                  <a:schemeClr val="bg1"/>
                </a:solidFill>
                <a:latin typeface="微软雅黑" pitchFamily="34" charset="-122"/>
              </a:rPr>
              <a:t>A</a:t>
            </a:r>
            <a:endParaRPr lang="zh-CN" altLang="en-US" sz="2200" b="0">
              <a:solidFill>
                <a:schemeClr val="bg1"/>
              </a:solidFill>
              <a:latin typeface="微软雅黑" pitchFamily="34" charset="-122"/>
            </a:endParaRPr>
          </a:p>
        </p:txBody>
      </p:sp>
      <p:sp>
        <p:nvSpPr>
          <p:cNvPr id="13" name="空心弧 12"/>
          <p:cNvSpPr>
            <a:spLocks noChangeArrowheads="1"/>
          </p:cNvSpPr>
          <p:nvPr/>
        </p:nvSpPr>
        <p:spPr bwMode="auto">
          <a:xfrm flipH="1">
            <a:off x="3602038" y="1643063"/>
            <a:ext cx="2619375" cy="258762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42922" tIns="36293" rIns="0" bIns="171461" anchor="ctr"/>
          <a:lstStyle/>
          <a:p>
            <a:pPr algn="ctr" defTabSz="725488"/>
            <a:r>
              <a:rPr lang="en-US" altLang="zh-CN" sz="2200" b="0">
                <a:solidFill>
                  <a:schemeClr val="bg1"/>
                </a:solidFill>
                <a:latin typeface="微软雅黑" pitchFamily="34" charset="-122"/>
              </a:rPr>
              <a:t>       B</a:t>
            </a:r>
            <a:endParaRPr lang="zh-CN" altLang="en-US" sz="2200" b="0">
              <a:solidFill>
                <a:schemeClr val="bg1"/>
              </a:solidFill>
              <a:latin typeface="微软雅黑" pitchFamily="34" charset="-122"/>
            </a:endParaRPr>
          </a:p>
        </p:txBody>
      </p:sp>
      <p:sp>
        <p:nvSpPr>
          <p:cNvPr id="14" name="空心弧 13"/>
          <p:cNvSpPr>
            <a:spLocks noChangeArrowheads="1"/>
          </p:cNvSpPr>
          <p:nvPr/>
        </p:nvSpPr>
        <p:spPr bwMode="auto">
          <a:xfrm>
            <a:off x="3602038" y="1643063"/>
            <a:ext cx="2619375" cy="258762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71461" rIns="342922" bIns="0" anchor="ctr"/>
          <a:lstStyle/>
          <a:p>
            <a:pPr algn="ctr" defTabSz="725488"/>
            <a:r>
              <a:rPr lang="en-US" altLang="zh-CN" sz="2200" b="0">
                <a:solidFill>
                  <a:schemeClr val="bg1"/>
                </a:solidFill>
                <a:latin typeface="微软雅黑" pitchFamily="34" charset="-122"/>
              </a:rPr>
              <a:t>C</a:t>
            </a:r>
            <a:endParaRPr lang="zh-CN" altLang="en-US" sz="2200" b="0">
              <a:solidFill>
                <a:schemeClr val="bg1"/>
              </a:solidFill>
              <a:latin typeface="微软雅黑" pitchFamily="34" charset="-122"/>
            </a:endParaRPr>
          </a:p>
        </p:txBody>
      </p:sp>
      <p:sp>
        <p:nvSpPr>
          <p:cNvPr id="15" name="空心弧 14"/>
          <p:cNvSpPr>
            <a:spLocks noChangeArrowheads="1"/>
          </p:cNvSpPr>
          <p:nvPr/>
        </p:nvSpPr>
        <p:spPr bwMode="auto">
          <a:xfrm flipH="1">
            <a:off x="3613150" y="1643063"/>
            <a:ext cx="2619375" cy="258762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42922" tIns="171461" rIns="0" bIns="0" anchor="ctr"/>
          <a:lstStyle/>
          <a:p>
            <a:pPr algn="ctr" defTabSz="725488"/>
            <a:r>
              <a:rPr lang="en-US" altLang="zh-CN" sz="2200" b="0">
                <a:solidFill>
                  <a:schemeClr val="bg1"/>
                </a:solidFill>
                <a:latin typeface="微软雅黑" pitchFamily="34" charset="-122"/>
              </a:rPr>
              <a:t>        D</a:t>
            </a:r>
            <a:endParaRPr lang="zh-CN" altLang="en-US" sz="2200" b="0">
              <a:solidFill>
                <a:schemeClr val="bg1"/>
              </a:solidFill>
              <a:latin typeface="微软雅黑" pitchFamily="34" charset="-122"/>
            </a:endParaRPr>
          </a:p>
        </p:txBody>
      </p:sp>
      <p:sp>
        <p:nvSpPr>
          <p:cNvPr id="16" name="等腰三角形 15"/>
          <p:cNvSpPr>
            <a:spLocks noChangeArrowheads="1"/>
          </p:cNvSpPr>
          <p:nvPr/>
        </p:nvSpPr>
        <p:spPr bwMode="auto">
          <a:xfrm rot="-2700000">
            <a:off x="3778250" y="1911350"/>
            <a:ext cx="261938" cy="222250"/>
          </a:xfrm>
          <a:prstGeom prst="triangle">
            <a:avLst>
              <a:gd name="adj" fmla="val 50000"/>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17" name="等腰三角形 16"/>
          <p:cNvSpPr>
            <a:spLocks noChangeArrowheads="1"/>
          </p:cNvSpPr>
          <p:nvPr/>
        </p:nvSpPr>
        <p:spPr bwMode="auto">
          <a:xfrm rot="2700000" flipV="1">
            <a:off x="3778250" y="3732213"/>
            <a:ext cx="261938" cy="223837"/>
          </a:xfrm>
          <a:prstGeom prst="triangle">
            <a:avLst>
              <a:gd name="adj" fmla="val 50000"/>
            </a:avLst>
          </a:prstGeom>
          <a:solidFill>
            <a:schemeClr val="bg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18" name="等腰三角形 17"/>
          <p:cNvSpPr>
            <a:spLocks noChangeArrowheads="1"/>
          </p:cNvSpPr>
          <p:nvPr/>
        </p:nvSpPr>
        <p:spPr bwMode="auto">
          <a:xfrm rot="2700000" flipH="1">
            <a:off x="5783263" y="1911350"/>
            <a:ext cx="261937" cy="222250"/>
          </a:xfrm>
          <a:prstGeom prst="triangle">
            <a:avLst>
              <a:gd name="adj" fmla="val 50000"/>
            </a:avLst>
          </a:prstGeom>
          <a:solidFill>
            <a:schemeClr val="tx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783263" y="3732213"/>
            <a:ext cx="261937" cy="223837"/>
          </a:xfrm>
          <a:prstGeom prst="triangle">
            <a:avLst>
              <a:gd name="adj" fmla="val 50000"/>
            </a:avLst>
          </a:prstGeom>
          <a:solidFill>
            <a:schemeClr val="tx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23" name="椭圆 22"/>
          <p:cNvSpPr>
            <a:spLocks noChangeArrowheads="1"/>
          </p:cNvSpPr>
          <p:nvPr/>
        </p:nvSpPr>
        <p:spPr bwMode="auto">
          <a:xfrm>
            <a:off x="3340100" y="1384300"/>
            <a:ext cx="3143250" cy="3105150"/>
          </a:xfrm>
          <a:prstGeom prst="ellipse">
            <a:avLst/>
          </a:prstGeom>
          <a:noFill/>
          <a:ln w="12700" algn="ctr">
            <a:solidFill>
              <a:srgbClr val="7F7F7F"/>
            </a:solidFill>
            <a:prstDash val="dash"/>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4" name="文本框 23"/>
          <p:cNvSpPr txBox="1">
            <a:spLocks noChangeArrowheads="1"/>
          </p:cNvSpPr>
          <p:nvPr/>
        </p:nvSpPr>
        <p:spPr bwMode="auto">
          <a:xfrm>
            <a:off x="4132263" y="2652713"/>
            <a:ext cx="1560512" cy="803275"/>
          </a:xfrm>
          <a:prstGeom prst="rect">
            <a:avLst/>
          </a:prstGeom>
          <a:noFill/>
          <a:ln w="9525">
            <a:noFill/>
            <a:miter lim="800000"/>
            <a:headEnd/>
            <a:tailEnd/>
          </a:ln>
        </p:spPr>
        <p:txBody>
          <a:bodyPr lIns="72585" tIns="36293" rIns="72585" bIns="36293">
            <a:spAutoFit/>
          </a:bodyPr>
          <a:lstStyle/>
          <a:p>
            <a:pPr algn="ctr" defTabSz="725488"/>
            <a:r>
              <a:rPr lang="zh-CN" altLang="en-US" sz="2400">
                <a:solidFill>
                  <a:srgbClr val="808080"/>
                </a:solidFill>
                <a:latin typeface="微软雅黑" pitchFamily="34" charset="-122"/>
              </a:rPr>
              <a:t>标题</a:t>
            </a:r>
          </a:p>
          <a:p>
            <a:pPr algn="ctr" defTabSz="725488"/>
            <a:r>
              <a:rPr lang="zh-CN" altLang="en-US" sz="2400">
                <a:solidFill>
                  <a:srgbClr val="808080"/>
                </a:solidFill>
                <a:latin typeface="微软雅黑" pitchFamily="34" charset="-122"/>
              </a:rPr>
              <a:t>内容</a:t>
            </a:r>
          </a:p>
        </p:txBody>
      </p:sp>
      <p:sp>
        <p:nvSpPr>
          <p:cNvPr id="28" name="文本框 27"/>
          <p:cNvSpPr txBox="1">
            <a:spLocks noChangeArrowheads="1"/>
          </p:cNvSpPr>
          <p:nvPr/>
        </p:nvSpPr>
        <p:spPr bwMode="auto">
          <a:xfrm>
            <a:off x="331788" y="1597025"/>
            <a:ext cx="2973387"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23850"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940425"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940425" y="1600200"/>
            <a:ext cx="2973388"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116013" y="3017838"/>
            <a:ext cx="593725" cy="595312"/>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1" name="Oval 18"/>
          <p:cNvSpPr>
            <a:spLocks noChangeArrowheads="1"/>
          </p:cNvSpPr>
          <p:nvPr/>
        </p:nvSpPr>
        <p:spPr bwMode="auto">
          <a:xfrm>
            <a:off x="3890963" y="1498600"/>
            <a:ext cx="528637" cy="528638"/>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2" name="Oval 19"/>
          <p:cNvSpPr>
            <a:spLocks noChangeArrowheads="1"/>
          </p:cNvSpPr>
          <p:nvPr/>
        </p:nvSpPr>
        <p:spPr bwMode="auto">
          <a:xfrm>
            <a:off x="5411788" y="4471988"/>
            <a:ext cx="460375" cy="46196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3" name="Oval 20"/>
          <p:cNvSpPr>
            <a:spLocks noChangeArrowheads="1"/>
          </p:cNvSpPr>
          <p:nvPr/>
        </p:nvSpPr>
        <p:spPr bwMode="auto">
          <a:xfrm>
            <a:off x="7920038" y="3678238"/>
            <a:ext cx="396875" cy="396875"/>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4" name="Oval 21"/>
          <p:cNvSpPr>
            <a:spLocks noChangeArrowheads="1"/>
          </p:cNvSpPr>
          <p:nvPr/>
        </p:nvSpPr>
        <p:spPr bwMode="auto">
          <a:xfrm>
            <a:off x="7259638" y="1827213"/>
            <a:ext cx="595312" cy="59531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grpSp>
        <p:nvGrpSpPr>
          <p:cNvPr id="43035" name="Group 27"/>
          <p:cNvGrpSpPr>
            <a:grpSpLocks/>
          </p:cNvGrpSpPr>
          <p:nvPr/>
        </p:nvGrpSpPr>
        <p:grpSpPr bwMode="auto">
          <a:xfrm>
            <a:off x="2041525" y="1630363"/>
            <a:ext cx="1522413" cy="1189037"/>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6" name="Text Box 27"/>
            <p:cNvSpPr txBox="1">
              <a:spLocks noChangeArrowheads="1"/>
            </p:cNvSpPr>
            <p:nvPr/>
          </p:nvSpPr>
          <p:spPr bwMode="auto">
            <a:xfrm>
              <a:off x="1293" y="1293"/>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6" name="Group 28"/>
          <p:cNvGrpSpPr>
            <a:grpSpLocks/>
          </p:cNvGrpSpPr>
          <p:nvPr/>
        </p:nvGrpSpPr>
        <p:grpSpPr bwMode="auto">
          <a:xfrm>
            <a:off x="5343525" y="1366838"/>
            <a:ext cx="1604963" cy="1385887"/>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4" name="Text Box 28"/>
            <p:cNvSpPr txBox="1">
              <a:spLocks noChangeArrowheads="1"/>
            </p:cNvSpPr>
            <p:nvPr/>
          </p:nvSpPr>
          <p:spPr bwMode="auto">
            <a:xfrm>
              <a:off x="3425" y="1189"/>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8" name="Group 30"/>
          <p:cNvGrpSpPr>
            <a:grpSpLocks/>
          </p:cNvGrpSpPr>
          <p:nvPr/>
        </p:nvGrpSpPr>
        <p:grpSpPr bwMode="auto">
          <a:xfrm>
            <a:off x="1974850" y="3479800"/>
            <a:ext cx="1589088" cy="1255713"/>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2" name="Text Box 29"/>
            <p:cNvSpPr txBox="1">
              <a:spLocks noChangeArrowheads="1"/>
            </p:cNvSpPr>
            <p:nvPr/>
          </p:nvSpPr>
          <p:spPr bwMode="auto">
            <a:xfrm>
              <a:off x="1293"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9" name="Group 31"/>
          <p:cNvGrpSpPr>
            <a:grpSpLocks/>
          </p:cNvGrpSpPr>
          <p:nvPr/>
        </p:nvGrpSpPr>
        <p:grpSpPr bwMode="auto">
          <a:xfrm>
            <a:off x="6137275" y="3414713"/>
            <a:ext cx="1603375" cy="1387475"/>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0" name="Text Box 30"/>
            <p:cNvSpPr txBox="1">
              <a:spLocks noChangeArrowheads="1"/>
            </p:cNvSpPr>
            <p:nvPr/>
          </p:nvSpPr>
          <p:spPr bwMode="auto">
            <a:xfrm>
              <a:off x="3924"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7" name="Group 29"/>
          <p:cNvGrpSpPr>
            <a:grpSpLocks/>
          </p:cNvGrpSpPr>
          <p:nvPr/>
        </p:nvGrpSpPr>
        <p:grpSpPr bwMode="auto">
          <a:xfrm>
            <a:off x="3759200" y="2555875"/>
            <a:ext cx="1849438" cy="1849438"/>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198" name="Text Box 31"/>
            <p:cNvSpPr txBox="1">
              <a:spLocks noChangeArrowheads="1"/>
            </p:cNvSpPr>
            <p:nvPr/>
          </p:nvSpPr>
          <p:spPr bwMode="auto">
            <a:xfrm>
              <a:off x="2472" y="1928"/>
              <a:ext cx="952" cy="672"/>
            </a:xfrm>
            <a:prstGeom prst="rect">
              <a:avLst/>
            </a:prstGeom>
            <a:noFill/>
            <a:ln w="9525">
              <a:noFill/>
              <a:miter lim="800000"/>
              <a:headEnd/>
              <a:tailEnd/>
            </a:ln>
          </p:spPr>
          <p:txBody>
            <a:bodyPr>
              <a:spAutoFit/>
            </a:bodyPr>
            <a:lstStyle/>
            <a:p>
              <a:pPr algn="ctr" defTabSz="914400">
                <a:spcBef>
                  <a:spcPct val="50000"/>
                </a:spcBef>
              </a:pPr>
              <a:r>
                <a:rPr lang="zh-CN" altLang="en-US" sz="3200" b="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620838" y="2628900"/>
            <a:ext cx="503237" cy="431800"/>
          </a:xfrm>
          <a:prstGeom prst="line">
            <a:avLst/>
          </a:prstGeom>
          <a:noFill/>
          <a:ln w="9525">
            <a:solidFill>
              <a:schemeClr val="tx2"/>
            </a:solidFill>
            <a:prstDash val="dash"/>
            <a:round/>
            <a:headEnd/>
            <a:tailEnd/>
          </a:ln>
        </p:spPr>
        <p:txBody>
          <a:bodyPr/>
          <a:lstStyle/>
          <a:p>
            <a:endParaRPr lang="zh-CN" altLang="en-US"/>
          </a:p>
        </p:txBody>
      </p:sp>
      <p:sp>
        <p:nvSpPr>
          <p:cNvPr id="43025" name="Line 33"/>
          <p:cNvSpPr>
            <a:spLocks noChangeShapeType="1"/>
          </p:cNvSpPr>
          <p:nvPr/>
        </p:nvSpPr>
        <p:spPr bwMode="auto">
          <a:xfrm flipV="1">
            <a:off x="3276600" y="1908175"/>
            <a:ext cx="576263" cy="144463"/>
          </a:xfrm>
          <a:prstGeom prst="line">
            <a:avLst/>
          </a:prstGeom>
          <a:noFill/>
          <a:ln w="9525">
            <a:solidFill>
              <a:schemeClr val="tx2"/>
            </a:solidFill>
            <a:prstDash val="dash"/>
            <a:round/>
            <a:headEnd/>
            <a:tailEnd/>
          </a:ln>
        </p:spPr>
        <p:txBody>
          <a:bodyPr/>
          <a:lstStyle/>
          <a:p>
            <a:endParaRPr lang="zh-CN" altLang="en-US"/>
          </a:p>
        </p:txBody>
      </p:sp>
      <p:sp>
        <p:nvSpPr>
          <p:cNvPr id="43026" name="Line 34"/>
          <p:cNvSpPr>
            <a:spLocks noChangeShapeType="1"/>
          </p:cNvSpPr>
          <p:nvPr/>
        </p:nvSpPr>
        <p:spPr bwMode="auto">
          <a:xfrm>
            <a:off x="4500563" y="1763713"/>
            <a:ext cx="792162" cy="142875"/>
          </a:xfrm>
          <a:prstGeom prst="line">
            <a:avLst/>
          </a:prstGeom>
          <a:noFill/>
          <a:ln w="9525">
            <a:solidFill>
              <a:schemeClr val="tx2"/>
            </a:solidFill>
            <a:prstDash val="dash"/>
            <a:round/>
            <a:headEnd/>
            <a:tailEnd/>
          </a:ln>
        </p:spPr>
        <p:txBody>
          <a:bodyPr/>
          <a:lstStyle/>
          <a:p>
            <a:endParaRPr lang="zh-CN" altLang="en-US"/>
          </a:p>
        </p:txBody>
      </p:sp>
      <p:sp>
        <p:nvSpPr>
          <p:cNvPr id="43027" name="Line 35"/>
          <p:cNvSpPr>
            <a:spLocks noChangeShapeType="1"/>
          </p:cNvSpPr>
          <p:nvPr/>
        </p:nvSpPr>
        <p:spPr bwMode="auto">
          <a:xfrm>
            <a:off x="6734175" y="1979613"/>
            <a:ext cx="431800" cy="77787"/>
          </a:xfrm>
          <a:prstGeom prst="line">
            <a:avLst/>
          </a:prstGeom>
          <a:noFill/>
          <a:ln w="9525">
            <a:solidFill>
              <a:schemeClr val="tx2"/>
            </a:solidFill>
            <a:prstDash val="dash"/>
            <a:round/>
            <a:headEnd/>
            <a:tailEnd/>
          </a:ln>
        </p:spPr>
        <p:txBody>
          <a:bodyPr/>
          <a:lstStyle/>
          <a:p>
            <a:endParaRPr lang="zh-CN" altLang="en-US"/>
          </a:p>
        </p:txBody>
      </p:sp>
      <p:sp>
        <p:nvSpPr>
          <p:cNvPr id="43028" name="Line 36"/>
          <p:cNvSpPr>
            <a:spLocks noChangeShapeType="1"/>
          </p:cNvSpPr>
          <p:nvPr/>
        </p:nvSpPr>
        <p:spPr bwMode="auto">
          <a:xfrm>
            <a:off x="7669213" y="2484438"/>
            <a:ext cx="431800" cy="1152525"/>
          </a:xfrm>
          <a:prstGeom prst="line">
            <a:avLst/>
          </a:prstGeom>
          <a:noFill/>
          <a:ln w="9525">
            <a:solidFill>
              <a:schemeClr val="tx2"/>
            </a:solidFill>
            <a:prstDash val="dash"/>
            <a:round/>
            <a:headEnd/>
            <a:tailEnd/>
          </a:ln>
        </p:spPr>
        <p:txBody>
          <a:bodyPr/>
          <a:lstStyle/>
          <a:p>
            <a:endParaRPr lang="zh-CN" altLang="en-US"/>
          </a:p>
        </p:txBody>
      </p:sp>
      <p:sp>
        <p:nvSpPr>
          <p:cNvPr id="43029" name="Line 37"/>
          <p:cNvSpPr>
            <a:spLocks noChangeShapeType="1"/>
          </p:cNvSpPr>
          <p:nvPr/>
        </p:nvSpPr>
        <p:spPr bwMode="auto">
          <a:xfrm flipH="1">
            <a:off x="7597775" y="3995738"/>
            <a:ext cx="287338" cy="73025"/>
          </a:xfrm>
          <a:prstGeom prst="line">
            <a:avLst/>
          </a:prstGeom>
          <a:noFill/>
          <a:ln w="9525">
            <a:solidFill>
              <a:schemeClr val="tx2"/>
            </a:solidFill>
            <a:prstDash val="dash"/>
            <a:round/>
            <a:headEnd/>
            <a:tailEnd/>
          </a:ln>
        </p:spPr>
        <p:txBody>
          <a:bodyPr/>
          <a:lstStyle/>
          <a:p>
            <a:endParaRPr lang="zh-CN" altLang="en-US"/>
          </a:p>
        </p:txBody>
      </p:sp>
      <p:sp>
        <p:nvSpPr>
          <p:cNvPr id="43030" name="Line 38"/>
          <p:cNvSpPr>
            <a:spLocks noChangeShapeType="1"/>
          </p:cNvSpPr>
          <p:nvPr/>
        </p:nvSpPr>
        <p:spPr bwMode="auto">
          <a:xfrm flipH="1">
            <a:off x="5868988" y="4572000"/>
            <a:ext cx="360362" cy="73025"/>
          </a:xfrm>
          <a:prstGeom prst="line">
            <a:avLst/>
          </a:prstGeom>
          <a:noFill/>
          <a:ln w="9525">
            <a:solidFill>
              <a:schemeClr val="tx2"/>
            </a:solidFill>
            <a:prstDash val="dash"/>
            <a:round/>
            <a:headEnd/>
            <a:tailEnd/>
          </a:ln>
        </p:spPr>
        <p:txBody>
          <a:bodyPr/>
          <a:lstStyle/>
          <a:p>
            <a:endParaRPr lang="zh-CN" altLang="en-US"/>
          </a:p>
        </p:txBody>
      </p:sp>
      <p:sp>
        <p:nvSpPr>
          <p:cNvPr id="43031" name="Line 39"/>
          <p:cNvSpPr>
            <a:spLocks noChangeShapeType="1"/>
          </p:cNvSpPr>
          <p:nvPr/>
        </p:nvSpPr>
        <p:spPr bwMode="auto">
          <a:xfrm flipH="1" flipV="1">
            <a:off x="5365750" y="4213225"/>
            <a:ext cx="142875" cy="215900"/>
          </a:xfrm>
          <a:prstGeom prst="line">
            <a:avLst/>
          </a:prstGeom>
          <a:noFill/>
          <a:ln w="9525">
            <a:solidFill>
              <a:schemeClr val="tx2"/>
            </a:solidFill>
            <a:prstDash val="dash"/>
            <a:round/>
            <a:headEnd/>
            <a:tailEnd/>
          </a:ln>
        </p:spPr>
        <p:txBody>
          <a:bodyPr/>
          <a:lstStyle/>
          <a:p>
            <a:endParaRPr lang="zh-CN" altLang="en-US"/>
          </a:p>
        </p:txBody>
      </p:sp>
      <p:sp>
        <p:nvSpPr>
          <p:cNvPr id="43032" name="Line 40"/>
          <p:cNvSpPr>
            <a:spLocks noChangeShapeType="1"/>
          </p:cNvSpPr>
          <p:nvPr/>
        </p:nvSpPr>
        <p:spPr bwMode="auto">
          <a:xfrm flipH="1">
            <a:off x="3276600" y="3852863"/>
            <a:ext cx="504825" cy="71437"/>
          </a:xfrm>
          <a:prstGeom prst="line">
            <a:avLst/>
          </a:prstGeom>
          <a:noFill/>
          <a:ln w="9525">
            <a:solidFill>
              <a:schemeClr val="tx2"/>
            </a:solidFill>
            <a:prstDash val="dash"/>
            <a:round/>
            <a:headEnd/>
            <a:tailEnd/>
          </a:ln>
        </p:spPr>
        <p:txBody>
          <a:bodyPr/>
          <a:lstStyle/>
          <a:p>
            <a:endParaRPr lang="zh-CN" altLang="en-US"/>
          </a:p>
        </p:txBody>
      </p:sp>
      <p:sp>
        <p:nvSpPr>
          <p:cNvPr id="43033" name="Line 41"/>
          <p:cNvSpPr>
            <a:spLocks noChangeShapeType="1"/>
          </p:cNvSpPr>
          <p:nvPr/>
        </p:nvSpPr>
        <p:spPr bwMode="auto">
          <a:xfrm flipH="1" flipV="1">
            <a:off x="1763713" y="3492500"/>
            <a:ext cx="288925" cy="215900"/>
          </a:xfrm>
          <a:prstGeom prst="line">
            <a:avLst/>
          </a:prstGeom>
          <a:noFill/>
          <a:ln w="9525">
            <a:solidFill>
              <a:schemeClr val="tx2"/>
            </a:solidFill>
            <a:prstDash val="dash"/>
            <a:round/>
            <a:headEnd/>
            <a:tailEnd/>
          </a:ln>
        </p:spPr>
        <p:txBody>
          <a:bodyP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2084</TotalTime>
  <Words>5582</Words>
  <Application>Microsoft Office PowerPoint</Application>
  <PresentationFormat>自定义</PresentationFormat>
  <Paragraphs>403</Paragraphs>
  <Slides>30</Slides>
  <Notes>30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Administrator</cp:lastModifiedBy>
  <cp:revision>334</cp:revision>
  <dcterms:created xsi:type="dcterms:W3CDTF">2013-07-25T03:25:48Z</dcterms:created>
  <dcterms:modified xsi:type="dcterms:W3CDTF">2017-07-07T15:45:16Z</dcterms:modified>
</cp:coreProperties>
</file>